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3" r:id="rId4"/>
    <p:sldMasterId id="2147483860" r:id="rId5"/>
    <p:sldMasterId id="2147483872" r:id="rId6"/>
    <p:sldMasterId id="2147483885" r:id="rId7"/>
  </p:sldMasterIdLst>
  <p:notesMasterIdLst>
    <p:notesMasterId r:id="rId31"/>
  </p:notesMasterIdLst>
  <p:sldIdLst>
    <p:sldId id="264" r:id="rId8"/>
    <p:sldId id="12503" r:id="rId9"/>
    <p:sldId id="12620" r:id="rId10"/>
    <p:sldId id="11604" r:id="rId11"/>
    <p:sldId id="12608" r:id="rId12"/>
    <p:sldId id="12576" r:id="rId13"/>
    <p:sldId id="12607" r:id="rId14"/>
    <p:sldId id="12596" r:id="rId15"/>
    <p:sldId id="12516" r:id="rId16"/>
    <p:sldId id="12447" r:id="rId17"/>
    <p:sldId id="12165" r:id="rId18"/>
    <p:sldId id="12174" r:id="rId19"/>
    <p:sldId id="12499" r:id="rId20"/>
    <p:sldId id="12619" r:id="rId21"/>
    <p:sldId id="11643" r:id="rId22"/>
    <p:sldId id="12150" r:id="rId23"/>
    <p:sldId id="11597" r:id="rId24"/>
    <p:sldId id="12584" r:id="rId25"/>
    <p:sldId id="257" r:id="rId26"/>
    <p:sldId id="256" r:id="rId27"/>
    <p:sldId id="12507" r:id="rId28"/>
    <p:sldId id="9676" r:id="rId29"/>
    <p:sldId id="11602"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498C93-C210-4278-9511-BC260DD1076B}">
          <p14:sldIdLst>
            <p14:sldId id="264"/>
          </p14:sldIdLst>
        </p14:section>
        <p14:section name="Untitled Section" id="{D902824B-F34E-48BF-9B38-FE8510E0BC10}">
          <p14:sldIdLst>
            <p14:sldId id="12503"/>
            <p14:sldId id="12620"/>
            <p14:sldId id="11604"/>
            <p14:sldId id="12608"/>
            <p14:sldId id="12576"/>
            <p14:sldId id="12607"/>
            <p14:sldId id="12596"/>
            <p14:sldId id="12516"/>
            <p14:sldId id="12447"/>
            <p14:sldId id="12165"/>
            <p14:sldId id="12174"/>
            <p14:sldId id="12499"/>
            <p14:sldId id="12619"/>
            <p14:sldId id="11643"/>
            <p14:sldId id="12150"/>
            <p14:sldId id="11597"/>
            <p14:sldId id="12584"/>
            <p14:sldId id="257"/>
            <p14:sldId id="256"/>
            <p14:sldId id="12507"/>
            <p14:sldId id="9676"/>
            <p14:sldId id="116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14" d="100"/>
          <a:sy n="114" d="100"/>
        </p:scale>
        <p:origin x="4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2422A36-688A-4282-9EBC-E62B85C9C068}" type="datetimeFigureOut">
              <a:rPr lang="en-US" smtClean="0"/>
              <a:t>12/12/2022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1BEA47-BAAE-45E0-911D-454EE9195543}" type="slidenum">
              <a:rPr lang="en-US" smtClean="0"/>
              <a:t>‹#›</a:t>
            </a:fld>
            <a:endParaRPr lang="en-US"/>
          </a:p>
        </p:txBody>
      </p:sp>
    </p:spTree>
    <p:extLst>
      <p:ext uri="{BB962C8B-B14F-4D97-AF65-F5344CB8AC3E}">
        <p14:creationId xmlns:p14="http://schemas.microsoft.com/office/powerpoint/2010/main" val="424450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BEA47-BAAE-45E0-911D-454EE9195543}" type="slidenum">
              <a:rPr lang="en-US" smtClean="0"/>
              <a:t>1</a:t>
            </a:fld>
            <a:endParaRPr lang="en-US"/>
          </a:p>
        </p:txBody>
      </p:sp>
    </p:spTree>
    <p:extLst>
      <p:ext uri="{BB962C8B-B14F-4D97-AF65-F5344CB8AC3E}">
        <p14:creationId xmlns:p14="http://schemas.microsoft.com/office/powerpoint/2010/main" val="203980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33388" y="708025"/>
            <a:ext cx="6300787" cy="35448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3327007" indent="-1279618" eaLnBrk="0" hangingPunct="0">
              <a:defRPr b="1">
                <a:solidFill>
                  <a:schemeClr val="tx1"/>
                </a:solidFill>
                <a:latin typeface="Arial" charset="0"/>
                <a:cs typeface="Arial" charset="0"/>
              </a:defRPr>
            </a:lvl2pPr>
            <a:lvl3pPr marL="5118479" indent="-1023694" eaLnBrk="0" hangingPunct="0">
              <a:defRPr b="1">
                <a:solidFill>
                  <a:schemeClr val="tx1"/>
                </a:solidFill>
                <a:latin typeface="Arial" charset="0"/>
                <a:cs typeface="Arial" charset="0"/>
              </a:defRPr>
            </a:lvl3pPr>
            <a:lvl4pPr marL="7165861" indent="-1023694" eaLnBrk="0" hangingPunct="0">
              <a:defRPr b="1">
                <a:solidFill>
                  <a:schemeClr val="tx1"/>
                </a:solidFill>
                <a:latin typeface="Arial" charset="0"/>
                <a:cs typeface="Arial" charset="0"/>
              </a:defRPr>
            </a:lvl4pPr>
            <a:lvl5pPr marL="9213256" indent="-1023694" eaLnBrk="0" hangingPunct="0">
              <a:defRPr b="1">
                <a:solidFill>
                  <a:schemeClr val="tx1"/>
                </a:solidFill>
                <a:latin typeface="Arial" charset="0"/>
                <a:cs typeface="Arial" charset="0"/>
              </a:defRPr>
            </a:lvl5pPr>
            <a:lvl6pPr marL="11260640" indent="-1023694" eaLnBrk="0" fontAlgn="base" hangingPunct="0">
              <a:spcBef>
                <a:spcPct val="0"/>
              </a:spcBef>
              <a:spcAft>
                <a:spcPct val="0"/>
              </a:spcAft>
              <a:defRPr b="1">
                <a:solidFill>
                  <a:schemeClr val="tx1"/>
                </a:solidFill>
                <a:latin typeface="Arial" charset="0"/>
                <a:cs typeface="Arial" charset="0"/>
              </a:defRPr>
            </a:lvl6pPr>
            <a:lvl7pPr marL="13308032" indent="-1023694" eaLnBrk="0" fontAlgn="base" hangingPunct="0">
              <a:spcBef>
                <a:spcPct val="0"/>
              </a:spcBef>
              <a:spcAft>
                <a:spcPct val="0"/>
              </a:spcAft>
              <a:defRPr b="1">
                <a:solidFill>
                  <a:schemeClr val="tx1"/>
                </a:solidFill>
                <a:latin typeface="Arial" charset="0"/>
                <a:cs typeface="Arial" charset="0"/>
              </a:defRPr>
            </a:lvl7pPr>
            <a:lvl8pPr marL="15355423" indent="-1023694" eaLnBrk="0" fontAlgn="base" hangingPunct="0">
              <a:spcBef>
                <a:spcPct val="0"/>
              </a:spcBef>
              <a:spcAft>
                <a:spcPct val="0"/>
              </a:spcAft>
              <a:defRPr b="1">
                <a:solidFill>
                  <a:schemeClr val="tx1"/>
                </a:solidFill>
                <a:latin typeface="Arial" charset="0"/>
                <a:cs typeface="Arial" charset="0"/>
              </a:defRPr>
            </a:lvl8pPr>
            <a:lvl9pPr marL="17402809" indent="-1023694" eaLnBrk="0" fontAlgn="base" hangingPunct="0">
              <a:spcBef>
                <a:spcPct val="0"/>
              </a:spcBef>
              <a:spcAft>
                <a:spcPct val="0"/>
              </a:spcAft>
              <a:defRPr b="1">
                <a:solidFill>
                  <a:schemeClr val="tx1"/>
                </a:solidFill>
                <a:latin typeface="Arial" charset="0"/>
                <a:cs typeface="Arial" charset="0"/>
              </a:defRPr>
            </a:lvl9pPr>
          </a:lstStyle>
          <a:p>
            <a:pPr eaLnBrk="1" hangingPunct="1"/>
            <a:fld id="{86384857-4853-44EF-855F-952CC7987178}" type="slidenum">
              <a:rPr lang="en-CA" b="0" smtClean="0">
                <a:solidFill>
                  <a:prstClr val="black"/>
                </a:solidFill>
              </a:rPr>
              <a:pPr eaLnBrk="1" hangingPunct="1"/>
              <a:t>23</a:t>
            </a:fld>
            <a:endParaRPr lang="en-CA" b="0" dirty="0">
              <a:solidFill>
                <a:prstClr val="black"/>
              </a:solidFill>
            </a:endParaRPr>
          </a:p>
        </p:txBody>
      </p:sp>
    </p:spTree>
    <p:extLst>
      <p:ext uri="{BB962C8B-B14F-4D97-AF65-F5344CB8AC3E}">
        <p14:creationId xmlns:p14="http://schemas.microsoft.com/office/powerpoint/2010/main" val="171913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BEA47-BAAE-45E0-911D-454EE9195543}" type="slidenum">
              <a:rPr lang="en-US" smtClean="0"/>
              <a:t>2</a:t>
            </a:fld>
            <a:endParaRPr lang="en-US"/>
          </a:p>
        </p:txBody>
      </p:sp>
    </p:spTree>
    <p:extLst>
      <p:ext uri="{BB962C8B-B14F-4D97-AF65-F5344CB8AC3E}">
        <p14:creationId xmlns:p14="http://schemas.microsoft.com/office/powerpoint/2010/main" val="419993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BEA47-BAAE-45E0-911D-454EE9195543}" type="slidenum">
              <a:rPr lang="en-US" smtClean="0"/>
              <a:t>6</a:t>
            </a:fld>
            <a:endParaRPr lang="en-US"/>
          </a:p>
        </p:txBody>
      </p:sp>
    </p:spTree>
    <p:extLst>
      <p:ext uri="{BB962C8B-B14F-4D97-AF65-F5344CB8AC3E}">
        <p14:creationId xmlns:p14="http://schemas.microsoft.com/office/powerpoint/2010/main" val="401183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BEA47-BAAE-45E0-911D-454EE9195543}" type="slidenum">
              <a:rPr lang="en-US" smtClean="0"/>
              <a:t>8</a:t>
            </a:fld>
            <a:endParaRPr lang="en-US"/>
          </a:p>
        </p:txBody>
      </p:sp>
    </p:spTree>
    <p:extLst>
      <p:ext uri="{BB962C8B-B14F-4D97-AF65-F5344CB8AC3E}">
        <p14:creationId xmlns:p14="http://schemas.microsoft.com/office/powerpoint/2010/main" val="428474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BEA47-BAAE-45E0-911D-454EE9195543}" type="slidenum">
              <a:rPr lang="en-US" smtClean="0"/>
              <a:t>13</a:t>
            </a:fld>
            <a:endParaRPr lang="en-US"/>
          </a:p>
        </p:txBody>
      </p:sp>
    </p:spTree>
    <p:extLst>
      <p:ext uri="{BB962C8B-B14F-4D97-AF65-F5344CB8AC3E}">
        <p14:creationId xmlns:p14="http://schemas.microsoft.com/office/powerpoint/2010/main" val="2228797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BEA47-BAAE-45E0-911D-454EE9195543}" type="slidenum">
              <a:rPr lang="en-US" smtClean="0"/>
              <a:t>15</a:t>
            </a:fld>
            <a:endParaRPr lang="en-US"/>
          </a:p>
        </p:txBody>
      </p:sp>
    </p:spTree>
    <p:extLst>
      <p:ext uri="{BB962C8B-B14F-4D97-AF65-F5344CB8AC3E}">
        <p14:creationId xmlns:p14="http://schemas.microsoft.com/office/powerpoint/2010/main" val="3494971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33388" y="708025"/>
            <a:ext cx="6300787" cy="35448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3327007" indent="-1279618" eaLnBrk="0" hangingPunct="0">
              <a:defRPr b="1">
                <a:solidFill>
                  <a:schemeClr val="tx1"/>
                </a:solidFill>
                <a:latin typeface="Arial" charset="0"/>
                <a:cs typeface="Arial" charset="0"/>
              </a:defRPr>
            </a:lvl2pPr>
            <a:lvl3pPr marL="5118479" indent="-1023694" eaLnBrk="0" hangingPunct="0">
              <a:defRPr b="1">
                <a:solidFill>
                  <a:schemeClr val="tx1"/>
                </a:solidFill>
                <a:latin typeface="Arial" charset="0"/>
                <a:cs typeface="Arial" charset="0"/>
              </a:defRPr>
            </a:lvl3pPr>
            <a:lvl4pPr marL="7165861" indent="-1023694" eaLnBrk="0" hangingPunct="0">
              <a:defRPr b="1">
                <a:solidFill>
                  <a:schemeClr val="tx1"/>
                </a:solidFill>
                <a:latin typeface="Arial" charset="0"/>
                <a:cs typeface="Arial" charset="0"/>
              </a:defRPr>
            </a:lvl4pPr>
            <a:lvl5pPr marL="9213256" indent="-1023694" eaLnBrk="0" hangingPunct="0">
              <a:defRPr b="1">
                <a:solidFill>
                  <a:schemeClr val="tx1"/>
                </a:solidFill>
                <a:latin typeface="Arial" charset="0"/>
                <a:cs typeface="Arial" charset="0"/>
              </a:defRPr>
            </a:lvl5pPr>
            <a:lvl6pPr marL="11260640" indent="-1023694" eaLnBrk="0" fontAlgn="base" hangingPunct="0">
              <a:spcBef>
                <a:spcPct val="0"/>
              </a:spcBef>
              <a:spcAft>
                <a:spcPct val="0"/>
              </a:spcAft>
              <a:defRPr b="1">
                <a:solidFill>
                  <a:schemeClr val="tx1"/>
                </a:solidFill>
                <a:latin typeface="Arial" charset="0"/>
                <a:cs typeface="Arial" charset="0"/>
              </a:defRPr>
            </a:lvl6pPr>
            <a:lvl7pPr marL="13308032" indent="-1023694" eaLnBrk="0" fontAlgn="base" hangingPunct="0">
              <a:spcBef>
                <a:spcPct val="0"/>
              </a:spcBef>
              <a:spcAft>
                <a:spcPct val="0"/>
              </a:spcAft>
              <a:defRPr b="1">
                <a:solidFill>
                  <a:schemeClr val="tx1"/>
                </a:solidFill>
                <a:latin typeface="Arial" charset="0"/>
                <a:cs typeface="Arial" charset="0"/>
              </a:defRPr>
            </a:lvl7pPr>
            <a:lvl8pPr marL="15355423" indent="-1023694" eaLnBrk="0" fontAlgn="base" hangingPunct="0">
              <a:spcBef>
                <a:spcPct val="0"/>
              </a:spcBef>
              <a:spcAft>
                <a:spcPct val="0"/>
              </a:spcAft>
              <a:defRPr b="1">
                <a:solidFill>
                  <a:schemeClr val="tx1"/>
                </a:solidFill>
                <a:latin typeface="Arial" charset="0"/>
                <a:cs typeface="Arial" charset="0"/>
              </a:defRPr>
            </a:lvl8pPr>
            <a:lvl9pPr marL="17402809" indent="-1023694" eaLnBrk="0" fontAlgn="base" hangingPunct="0">
              <a:spcBef>
                <a:spcPct val="0"/>
              </a:spcBef>
              <a:spcAft>
                <a:spcPct val="0"/>
              </a:spcAft>
              <a:defRPr b="1">
                <a:solidFill>
                  <a:schemeClr val="tx1"/>
                </a:solidFill>
                <a:latin typeface="Arial" charset="0"/>
                <a:cs typeface="Arial" charset="0"/>
              </a:defRPr>
            </a:lvl9pPr>
          </a:lstStyle>
          <a:p>
            <a:pPr defTabSz="931501" eaLnBrk="1" hangingPunct="1">
              <a:defRPr/>
            </a:pPr>
            <a:fld id="{86384857-4853-44EF-855F-952CC7987178}" type="slidenum">
              <a:rPr lang="en-CA" b="0">
                <a:solidFill>
                  <a:prstClr val="black"/>
                </a:solidFill>
              </a:rPr>
              <a:pPr defTabSz="931501" eaLnBrk="1" hangingPunct="1">
                <a:defRPr/>
              </a:pPr>
              <a:t>17</a:t>
            </a:fld>
            <a:endParaRPr lang="en-CA" b="0" dirty="0">
              <a:solidFill>
                <a:prstClr val="black"/>
              </a:solidFill>
            </a:endParaRPr>
          </a:p>
        </p:txBody>
      </p:sp>
    </p:spTree>
    <p:extLst>
      <p:ext uri="{BB962C8B-B14F-4D97-AF65-F5344CB8AC3E}">
        <p14:creationId xmlns:p14="http://schemas.microsoft.com/office/powerpoint/2010/main" val="162870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1BEA47-BAAE-45E0-911D-454EE9195543}" type="slidenum">
              <a:rPr lang="en-US" smtClean="0"/>
              <a:t>18</a:t>
            </a:fld>
            <a:endParaRPr lang="en-US"/>
          </a:p>
        </p:txBody>
      </p:sp>
    </p:spTree>
    <p:extLst>
      <p:ext uri="{BB962C8B-B14F-4D97-AF65-F5344CB8AC3E}">
        <p14:creationId xmlns:p14="http://schemas.microsoft.com/office/powerpoint/2010/main" val="3309773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33388" y="708025"/>
            <a:ext cx="6300787" cy="3544888"/>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3327007" indent="-1279618" eaLnBrk="0" hangingPunct="0">
              <a:defRPr b="1">
                <a:solidFill>
                  <a:schemeClr val="tx1"/>
                </a:solidFill>
                <a:latin typeface="Arial" charset="0"/>
                <a:cs typeface="Arial" charset="0"/>
              </a:defRPr>
            </a:lvl2pPr>
            <a:lvl3pPr marL="5118479" indent="-1023694" eaLnBrk="0" hangingPunct="0">
              <a:defRPr b="1">
                <a:solidFill>
                  <a:schemeClr val="tx1"/>
                </a:solidFill>
                <a:latin typeface="Arial" charset="0"/>
                <a:cs typeface="Arial" charset="0"/>
              </a:defRPr>
            </a:lvl3pPr>
            <a:lvl4pPr marL="7165861" indent="-1023694" eaLnBrk="0" hangingPunct="0">
              <a:defRPr b="1">
                <a:solidFill>
                  <a:schemeClr val="tx1"/>
                </a:solidFill>
                <a:latin typeface="Arial" charset="0"/>
                <a:cs typeface="Arial" charset="0"/>
              </a:defRPr>
            </a:lvl4pPr>
            <a:lvl5pPr marL="9213256" indent="-1023694" eaLnBrk="0" hangingPunct="0">
              <a:defRPr b="1">
                <a:solidFill>
                  <a:schemeClr val="tx1"/>
                </a:solidFill>
                <a:latin typeface="Arial" charset="0"/>
                <a:cs typeface="Arial" charset="0"/>
              </a:defRPr>
            </a:lvl5pPr>
            <a:lvl6pPr marL="11260640" indent="-1023694" eaLnBrk="0" fontAlgn="base" hangingPunct="0">
              <a:spcBef>
                <a:spcPct val="0"/>
              </a:spcBef>
              <a:spcAft>
                <a:spcPct val="0"/>
              </a:spcAft>
              <a:defRPr b="1">
                <a:solidFill>
                  <a:schemeClr val="tx1"/>
                </a:solidFill>
                <a:latin typeface="Arial" charset="0"/>
                <a:cs typeface="Arial" charset="0"/>
              </a:defRPr>
            </a:lvl6pPr>
            <a:lvl7pPr marL="13308032" indent="-1023694" eaLnBrk="0" fontAlgn="base" hangingPunct="0">
              <a:spcBef>
                <a:spcPct val="0"/>
              </a:spcBef>
              <a:spcAft>
                <a:spcPct val="0"/>
              </a:spcAft>
              <a:defRPr b="1">
                <a:solidFill>
                  <a:schemeClr val="tx1"/>
                </a:solidFill>
                <a:latin typeface="Arial" charset="0"/>
                <a:cs typeface="Arial" charset="0"/>
              </a:defRPr>
            </a:lvl7pPr>
            <a:lvl8pPr marL="15355423" indent="-1023694" eaLnBrk="0" fontAlgn="base" hangingPunct="0">
              <a:spcBef>
                <a:spcPct val="0"/>
              </a:spcBef>
              <a:spcAft>
                <a:spcPct val="0"/>
              </a:spcAft>
              <a:defRPr b="1">
                <a:solidFill>
                  <a:schemeClr val="tx1"/>
                </a:solidFill>
                <a:latin typeface="Arial" charset="0"/>
                <a:cs typeface="Arial" charset="0"/>
              </a:defRPr>
            </a:lvl8pPr>
            <a:lvl9pPr marL="17402809" indent="-1023694" eaLnBrk="0" fontAlgn="base" hangingPunct="0">
              <a:spcBef>
                <a:spcPct val="0"/>
              </a:spcBef>
              <a:spcAft>
                <a:spcPct val="0"/>
              </a:spcAft>
              <a:defRPr b="1">
                <a:solidFill>
                  <a:schemeClr val="tx1"/>
                </a:solidFill>
                <a:latin typeface="Arial" charset="0"/>
                <a:cs typeface="Arial" charset="0"/>
              </a:defRPr>
            </a:lvl9pPr>
          </a:lstStyle>
          <a:p>
            <a:pPr eaLnBrk="1" hangingPunct="1"/>
            <a:fld id="{86384857-4853-44EF-855F-952CC7987178}" type="slidenum">
              <a:rPr lang="en-CA" b="0" smtClean="0">
                <a:solidFill>
                  <a:prstClr val="black"/>
                </a:solidFill>
              </a:rPr>
              <a:pPr eaLnBrk="1" hangingPunct="1"/>
              <a:t>22</a:t>
            </a:fld>
            <a:endParaRPr lang="en-CA" b="0" dirty="0">
              <a:solidFill>
                <a:prstClr val="black"/>
              </a:solidFill>
            </a:endParaRPr>
          </a:p>
        </p:txBody>
      </p:sp>
    </p:spTree>
    <p:extLst>
      <p:ext uri="{BB962C8B-B14F-4D97-AF65-F5344CB8AC3E}">
        <p14:creationId xmlns:p14="http://schemas.microsoft.com/office/powerpoint/2010/main" val="196802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2772344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3719047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0510868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8044259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4629361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00588148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9544544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3606225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5273603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161418668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51237590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1519974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20166554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86721524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51942372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5182769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29877833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24709265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86476926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370269929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D17B11-CCD8-4EEC-AD7E-F410C1454966}"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13927906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5"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800"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18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2861469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67780299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80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7948509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sz="180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1" y="1078991"/>
            <a:ext cx="5266944" cy="3136392"/>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1" y="4279394"/>
            <a:ext cx="5266944" cy="1500187"/>
          </a:xfrm>
        </p:spPr>
        <p:txBody>
          <a:bodyPr/>
          <a:lstStyle>
            <a:lvl1pPr marL="0" indent="0">
              <a:buNone/>
              <a:defRPr sz="1800" cap="all"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5277895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80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8885829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2"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80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7"/>
            <a:ext cx="10515600" cy="1325563"/>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348725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3"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800"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3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8503450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488982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1"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sz="180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0616339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sz="180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2683634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6"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sz="1800"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1500" cap="all"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424807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7301525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5406858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12/12/2022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2069034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5640-3CB5-B4F0-C7E9-F923A561DF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A32EFC-6DF0-85BE-0377-62C40FB7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23EE58-8140-71B4-91E7-75846C6970CB}"/>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5" name="Footer Placeholder 4">
            <a:extLst>
              <a:ext uri="{FF2B5EF4-FFF2-40B4-BE49-F238E27FC236}">
                <a16:creationId xmlns:a16="http://schemas.microsoft.com/office/drawing/2014/main" id="{FD3FF726-64C4-99A9-E93E-1BE89D9731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FE89D-C4F1-8413-8E75-58CBD1C9B8C3}"/>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280280613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6C7C-4768-F499-094A-F3FBED8589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476E4-99EF-DBC7-B584-7BF9AFC216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49942-2646-84B0-B547-9B69C946AF9F}"/>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5" name="Footer Placeholder 4">
            <a:extLst>
              <a:ext uri="{FF2B5EF4-FFF2-40B4-BE49-F238E27FC236}">
                <a16:creationId xmlns:a16="http://schemas.microsoft.com/office/drawing/2014/main" id="{8177C62D-2FF7-B498-BCF9-924CEC905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050A0-96D2-855C-F43E-12D9B9887CC8}"/>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67914749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1AC0-5B9B-7E6B-1B8A-AA1C6FB06F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9BC0C-3F3F-66BE-F88B-26986A389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1829A2-E56B-0B78-4BEB-9D4EFC9BE9E8}"/>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5" name="Footer Placeholder 4">
            <a:extLst>
              <a:ext uri="{FF2B5EF4-FFF2-40B4-BE49-F238E27FC236}">
                <a16:creationId xmlns:a16="http://schemas.microsoft.com/office/drawing/2014/main" id="{B780A494-6EE8-359E-110D-30A5D21EE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EC29F-0D51-D1E4-F212-D9FF39B848F0}"/>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85891640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6DE1-DB03-DA70-3B40-402A158DA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E45E9-F103-0669-332A-36E5EF245F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3D5FE4-FEBE-AB7C-B847-59594CD65C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002A13-69F5-176F-B7E3-DEFB4216D9C3}"/>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6" name="Footer Placeholder 5">
            <a:extLst>
              <a:ext uri="{FF2B5EF4-FFF2-40B4-BE49-F238E27FC236}">
                <a16:creationId xmlns:a16="http://schemas.microsoft.com/office/drawing/2014/main" id="{A57157E1-D4CD-3BD0-A7A5-5BAB4666F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C048E-AC62-DC89-BB66-4C832C2F0041}"/>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405099025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725C-61E6-ACFB-361C-A781E77061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ACD436-B6C3-CBD9-98CC-982E9113E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17A67-64C3-9DEA-1F59-BC9C901936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6560EC-649D-70C4-9C33-244D0D395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9C9339-69CD-C48C-062C-01360DE7BE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48C7C-0E78-2A18-00F8-807A688DB585}"/>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8" name="Footer Placeholder 7">
            <a:extLst>
              <a:ext uri="{FF2B5EF4-FFF2-40B4-BE49-F238E27FC236}">
                <a16:creationId xmlns:a16="http://schemas.microsoft.com/office/drawing/2014/main" id="{8ECA0503-11E0-2604-D9C0-43B21FBABB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0A301F-660F-150A-411D-C1F0D9C49D6E}"/>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397668713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B562-F2DE-0D44-65C7-0C970CEE18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B76F79-65B9-2119-7FCD-56E15A131564}"/>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4" name="Footer Placeholder 3">
            <a:extLst>
              <a:ext uri="{FF2B5EF4-FFF2-40B4-BE49-F238E27FC236}">
                <a16:creationId xmlns:a16="http://schemas.microsoft.com/office/drawing/2014/main" id="{1FE774F8-1C5E-B7B9-DCAA-B5131C891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769C43-7754-62DD-468B-147C28A50D79}"/>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311043838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FB0179-6A6D-447C-ED4C-D9DFEE27D0F7}"/>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3" name="Footer Placeholder 2">
            <a:extLst>
              <a:ext uri="{FF2B5EF4-FFF2-40B4-BE49-F238E27FC236}">
                <a16:creationId xmlns:a16="http://schemas.microsoft.com/office/drawing/2014/main" id="{686E24D6-A19B-20E2-7E6E-FF0C88D7D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C734DA-A304-E84C-B242-A0C8E340F350}"/>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221451231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827B-3F6B-58E5-4DA5-411A1A328E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962AC0-2C6C-AE3A-8F4F-B68C7E503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46AD91-26C7-5C12-D9F8-5BAAFB220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BBCE5-FDCA-D190-40E4-2F54417313F1}"/>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6" name="Footer Placeholder 5">
            <a:extLst>
              <a:ext uri="{FF2B5EF4-FFF2-40B4-BE49-F238E27FC236}">
                <a16:creationId xmlns:a16="http://schemas.microsoft.com/office/drawing/2014/main" id="{8C98CE89-1B42-A12F-BC3D-5248994FA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703663-131A-DD88-C831-659F96B583F1}"/>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55980452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C63B-4407-9F80-6D36-4F5261656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24CD6A-E847-75B0-4562-73BFA2457B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D2446D-95D7-4A24-546E-CFA4598F5E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9ADE8-0A77-73BB-11D6-DF1302F993C2}"/>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6" name="Footer Placeholder 5">
            <a:extLst>
              <a:ext uri="{FF2B5EF4-FFF2-40B4-BE49-F238E27FC236}">
                <a16:creationId xmlns:a16="http://schemas.microsoft.com/office/drawing/2014/main" id="{65958EBD-8146-ADFE-3778-812FD49C6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F72FBA-B4BE-B1BE-ADDA-747D6A1C5EDA}"/>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267132247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9622662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7C65-B475-1B8C-E85A-D1C2E33F4B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B5E438-08F6-0C12-4F30-B00AB41FE0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D32E2-68EA-7C3F-E5B4-20C6DB770A79}"/>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5" name="Footer Placeholder 4">
            <a:extLst>
              <a:ext uri="{FF2B5EF4-FFF2-40B4-BE49-F238E27FC236}">
                <a16:creationId xmlns:a16="http://schemas.microsoft.com/office/drawing/2014/main" id="{DB353B14-A3F5-4747-EC9F-54C4BA716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38561-B01B-E11A-F281-BC4B52848AF4}"/>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102570720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99158-2A1F-3A87-FA8A-837F80BD68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F77F9D-1E7B-FC64-9A1D-7AE14423F8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F3C64-790D-C9B6-D09B-2EE4DA84D498}"/>
              </a:ext>
            </a:extLst>
          </p:cNvPr>
          <p:cNvSpPr>
            <a:spLocks noGrp="1"/>
          </p:cNvSpPr>
          <p:nvPr>
            <p:ph type="dt" sz="half" idx="10"/>
          </p:nvPr>
        </p:nvSpPr>
        <p:spPr/>
        <p:txBody>
          <a:bodyPr/>
          <a:lstStyle/>
          <a:p>
            <a:fld id="{631D2821-D537-134F-940C-90D52ADAE2CE}" type="datetimeFigureOut">
              <a:rPr lang="en-US" smtClean="0"/>
              <a:t>12/12/2022</a:t>
            </a:fld>
            <a:endParaRPr lang="en-US"/>
          </a:p>
        </p:txBody>
      </p:sp>
      <p:sp>
        <p:nvSpPr>
          <p:cNvPr id="5" name="Footer Placeholder 4">
            <a:extLst>
              <a:ext uri="{FF2B5EF4-FFF2-40B4-BE49-F238E27FC236}">
                <a16:creationId xmlns:a16="http://schemas.microsoft.com/office/drawing/2014/main" id="{5B59622F-0323-764F-9FF9-49723DDA4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1BE27-C91C-E41D-48BD-BFE120D0125A}"/>
              </a:ext>
            </a:extLst>
          </p:cNvPr>
          <p:cNvSpPr>
            <a:spLocks noGrp="1"/>
          </p:cNvSpPr>
          <p:nvPr>
            <p:ph type="sldNum" sz="quarter" idx="12"/>
          </p:nvPr>
        </p:nvSpPr>
        <p:spPr/>
        <p:txBody>
          <a:bodyPr/>
          <a:lstStyle/>
          <a:p>
            <a:fld id="{21D91742-7E88-9942-9624-334B041E475A}" type="slidenum">
              <a:rPr lang="en-US" smtClean="0"/>
              <a:t>‹#›</a:t>
            </a:fld>
            <a:endParaRPr lang="en-US"/>
          </a:p>
        </p:txBody>
      </p:sp>
    </p:spTree>
    <p:extLst>
      <p:ext uri="{BB962C8B-B14F-4D97-AF65-F5344CB8AC3E}">
        <p14:creationId xmlns:p14="http://schemas.microsoft.com/office/powerpoint/2010/main" val="364570657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90312342"/>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52430420"/>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2934176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62492379"/>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27288106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17B11-CCD8-4EEC-AD7E-F410C1454966}" type="datetimeFigureOut">
              <a:rPr lang="zh-CN" altLang="en-US" smtClean="0"/>
              <a:t>2022/12/12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CB688-378F-4534-BFFE-AF122467FDB7}" type="slidenum">
              <a:rPr lang="zh-CN" altLang="en-US" smtClean="0"/>
              <a:t>‹#›</a:t>
            </a:fld>
            <a:endParaRPr lang="zh-CN" altLang="en-US"/>
          </a:p>
        </p:txBody>
      </p:sp>
    </p:spTree>
    <p:extLst>
      <p:ext uri="{BB962C8B-B14F-4D97-AF65-F5344CB8AC3E}">
        <p14:creationId xmlns:p14="http://schemas.microsoft.com/office/powerpoint/2010/main" val="238945321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04E684-10F4-4CC3-A0B9-F03AA7BE37CF}" type="datetimeFigureOut">
              <a:rPr lang="en-US" smtClean="0"/>
              <a:t>12/12/2022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80545285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xStyles>
    <p:titleStyle>
      <a:lvl1pPr algn="l" defTabSz="685800" rtl="0" eaLnBrk="1" latinLnBrk="0" hangingPunct="1">
        <a:lnSpc>
          <a:spcPct val="90000"/>
        </a:lnSpc>
        <a:spcBef>
          <a:spcPct val="0"/>
        </a:spcBef>
        <a:buNone/>
        <a:defRPr sz="3300" i="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1DD01-ECC0-95B0-D20C-A9D606B4C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5286ED-446F-CCD4-F1F6-4278ED4D1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766C8-07E8-3403-7793-FC03113DB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D2821-D537-134F-940C-90D52ADAE2CE}" type="datetimeFigureOut">
              <a:rPr lang="en-US" smtClean="0"/>
              <a:t>12/12/2022</a:t>
            </a:fld>
            <a:endParaRPr lang="en-US"/>
          </a:p>
        </p:txBody>
      </p:sp>
      <p:sp>
        <p:nvSpPr>
          <p:cNvPr id="5" name="Footer Placeholder 4">
            <a:extLst>
              <a:ext uri="{FF2B5EF4-FFF2-40B4-BE49-F238E27FC236}">
                <a16:creationId xmlns:a16="http://schemas.microsoft.com/office/drawing/2014/main" id="{1AB3168B-9445-2256-248C-0D45ACF66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E54A08-4353-8C66-F60F-014E385FF5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91742-7E88-9942-9624-334B041E475A}" type="slidenum">
              <a:rPr lang="en-US" smtClean="0"/>
              <a:t>‹#›</a:t>
            </a:fld>
            <a:endParaRPr lang="en-US"/>
          </a:p>
        </p:txBody>
      </p:sp>
    </p:spTree>
    <p:extLst>
      <p:ext uri="{BB962C8B-B14F-4D97-AF65-F5344CB8AC3E}">
        <p14:creationId xmlns:p14="http://schemas.microsoft.com/office/powerpoint/2010/main" val="203005927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smartsignbrooklyn/1021425780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smartsignbrooklyn/1021425780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hyperlink" Target="https://pixabay.com/en/banner-header-attention-caution-116597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petroff.net/2013/02/george-peabody-library/"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tore.passionsports.ca/HWSS23" TargetMode="External"/><Relationship Id="rId1" Type="http://schemas.openxmlformats.org/officeDocument/2006/relationships/slideLayout" Target="../slideLayouts/slideLayout41.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hyperlink" Target="mailto:jpayne@sd43.bc.c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4FEB7930-F0D6-4044-8BA9-D730103D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automatically generated">
            <a:extLst>
              <a:ext uri="{FF2B5EF4-FFF2-40B4-BE49-F238E27FC236}">
                <a16:creationId xmlns:a16="http://schemas.microsoft.com/office/drawing/2014/main" id="{19D12C88-3A32-4F41-B45A-4E39BEC329FC}"/>
              </a:ext>
            </a:extLst>
          </p:cNvPr>
          <p:cNvPicPr>
            <a:picLocks noChangeAspect="1"/>
          </p:cNvPicPr>
          <p:nvPr/>
        </p:nvPicPr>
        <p:blipFill rotWithShape="1">
          <a:blip r:embed="rId3"/>
          <a:srcRect l="22448" r="12191" b="9090"/>
          <a:stretch/>
        </p:blipFill>
        <p:spPr>
          <a:xfrm>
            <a:off x="19" y="-230810"/>
            <a:ext cx="5448280" cy="6857990"/>
          </a:xfrm>
          <a:prstGeom prst="rect">
            <a:avLst/>
          </a:prstGeom>
        </p:spPr>
      </p:pic>
      <p:grpSp>
        <p:nvGrpSpPr>
          <p:cNvPr id="22" name="Group 10">
            <a:extLst>
              <a:ext uri="{FF2B5EF4-FFF2-40B4-BE49-F238E27FC236}">
                <a16:creationId xmlns:a16="http://schemas.microsoft.com/office/drawing/2014/main" id="{3D37B8A0-A486-4042-834D-0C08DD3B43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36718" y="0"/>
            <a:ext cx="2611581" cy="6858000"/>
            <a:chOff x="2836718" y="0"/>
            <a:chExt cx="2611581" cy="6858000"/>
          </a:xfrm>
        </p:grpSpPr>
        <p:sp useBgFill="1">
          <p:nvSpPr>
            <p:cNvPr id="12" name="Rectangle 19">
              <a:extLst>
                <a:ext uri="{FF2B5EF4-FFF2-40B4-BE49-F238E27FC236}">
                  <a16:creationId xmlns:a16="http://schemas.microsoft.com/office/drawing/2014/main" id="{D467C104-5C3F-411A-B2C4-EBFD4228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0"/>
              <a:ext cx="2611581" cy="2554287"/>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2554287">
                  <a:moveTo>
                    <a:pt x="675409" y="0"/>
                  </a:moveTo>
                  <a:lnTo>
                    <a:pt x="2611581" y="0"/>
                  </a:lnTo>
                  <a:lnTo>
                    <a:pt x="2611581" y="2554287"/>
                  </a:lnTo>
                  <a:lnTo>
                    <a:pt x="0" y="2554287"/>
                  </a:lnTo>
                  <a:lnTo>
                    <a:pt x="67540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20">
              <a:extLst>
                <a:ext uri="{FF2B5EF4-FFF2-40B4-BE49-F238E27FC236}">
                  <a16:creationId xmlns:a16="http://schemas.microsoft.com/office/drawing/2014/main" id="{6B04D505-A84F-4973-9090-0F1ACF7AB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36718" y="2554287"/>
              <a:ext cx="2611581" cy="4303713"/>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581" h="4303713">
                  <a:moveTo>
                    <a:pt x="0" y="0"/>
                  </a:moveTo>
                  <a:lnTo>
                    <a:pt x="2611581" y="0"/>
                  </a:lnTo>
                  <a:lnTo>
                    <a:pt x="2611581" y="4303713"/>
                  </a:lnTo>
                  <a:lnTo>
                    <a:pt x="2171701" y="363869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4">
            <a:extLst>
              <a:ext uri="{FF2B5EF4-FFF2-40B4-BE49-F238E27FC236}">
                <a16:creationId xmlns:a16="http://schemas.microsoft.com/office/drawing/2014/main" id="{945CE9A4-4A26-4B57-A688-E6D3A8498A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6" name="Freeform 6">
              <a:extLst>
                <a:ext uri="{FF2B5EF4-FFF2-40B4-BE49-F238E27FC236}">
                  <a16:creationId xmlns:a16="http://schemas.microsoft.com/office/drawing/2014/main" id="{1FA9CDC9-B659-42F5-9DA2-70B1A3945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7" name="Freeform 7">
              <a:extLst>
                <a:ext uri="{FF2B5EF4-FFF2-40B4-BE49-F238E27FC236}">
                  <a16:creationId xmlns:a16="http://schemas.microsoft.com/office/drawing/2014/main" id="{C007AF8D-D1A5-4CAC-AE7B-D2A3E72B8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8" name="Freeform 9">
              <a:extLst>
                <a:ext uri="{FF2B5EF4-FFF2-40B4-BE49-F238E27FC236}">
                  <a16:creationId xmlns:a16="http://schemas.microsoft.com/office/drawing/2014/main" id="{096A8434-7327-4C0E-BAAF-F4D86BBDFA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9" name="Freeform 10">
              <a:extLst>
                <a:ext uri="{FF2B5EF4-FFF2-40B4-BE49-F238E27FC236}">
                  <a16:creationId xmlns:a16="http://schemas.microsoft.com/office/drawing/2014/main" id="{602C7E10-50F7-489D-8249-9ECB0B45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 name="Freeform 11">
              <a:extLst>
                <a:ext uri="{FF2B5EF4-FFF2-40B4-BE49-F238E27FC236}">
                  <a16:creationId xmlns:a16="http://schemas.microsoft.com/office/drawing/2014/main" id="{950DCCEA-5572-4095-A960-C569CF692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1" name="Freeform 12">
              <a:extLst>
                <a:ext uri="{FF2B5EF4-FFF2-40B4-BE49-F238E27FC236}">
                  <a16:creationId xmlns:a16="http://schemas.microsoft.com/office/drawing/2014/main" id="{5CDFA5C2-7CC1-4739-B874-1ABBCDECF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FCAEF6A-70B0-4937-845D-8E50320DD810}"/>
              </a:ext>
            </a:extLst>
          </p:cNvPr>
          <p:cNvSpPr>
            <a:spLocks noGrp="1"/>
          </p:cNvSpPr>
          <p:nvPr>
            <p:ph type="ctrTitle"/>
          </p:nvPr>
        </p:nvSpPr>
        <p:spPr>
          <a:xfrm>
            <a:off x="4978399" y="1380068"/>
            <a:ext cx="6524623" cy="2616199"/>
          </a:xfrm>
        </p:spPr>
        <p:txBody>
          <a:bodyPr>
            <a:normAutofit/>
          </a:bodyPr>
          <a:lstStyle/>
          <a:p>
            <a:r>
              <a:rPr lang="en-US" dirty="0"/>
              <a:t>Heritage Woods Secondary</a:t>
            </a:r>
          </a:p>
        </p:txBody>
      </p:sp>
      <p:sp>
        <p:nvSpPr>
          <p:cNvPr id="3" name="Subtitle 2">
            <a:extLst>
              <a:ext uri="{FF2B5EF4-FFF2-40B4-BE49-F238E27FC236}">
                <a16:creationId xmlns:a16="http://schemas.microsoft.com/office/drawing/2014/main" id="{71E7B8CF-9C93-4CF4-94CA-7193F2B53CB6}"/>
              </a:ext>
            </a:extLst>
          </p:cNvPr>
          <p:cNvSpPr>
            <a:spLocks noGrp="1"/>
          </p:cNvSpPr>
          <p:nvPr>
            <p:ph type="subTitle" idx="1"/>
          </p:nvPr>
        </p:nvSpPr>
        <p:spPr>
          <a:xfrm>
            <a:off x="6170611" y="3996267"/>
            <a:ext cx="5332411" cy="1388534"/>
          </a:xfrm>
        </p:spPr>
        <p:txBody>
          <a:bodyPr>
            <a:normAutofit/>
          </a:bodyPr>
          <a:lstStyle/>
          <a:p>
            <a:r>
              <a:rPr lang="en-US" dirty="0">
                <a:latin typeface="Segoe UI Symbol" panose="020B0502040204020203" pitchFamily="34" charset="0"/>
                <a:ea typeface="Segoe UI Symbol" panose="020B0502040204020203" pitchFamily="34" charset="0"/>
              </a:rPr>
              <a:t>“WE ARE KODIAKS” </a:t>
            </a:r>
          </a:p>
        </p:txBody>
      </p:sp>
      <p:sp>
        <p:nvSpPr>
          <p:cNvPr id="5" name="TextBox 4">
            <a:extLst>
              <a:ext uri="{FF2B5EF4-FFF2-40B4-BE49-F238E27FC236}">
                <a16:creationId xmlns:a16="http://schemas.microsoft.com/office/drawing/2014/main" id="{C4BB3BB3-E56F-D85B-93E3-364E31786150}"/>
              </a:ext>
            </a:extLst>
          </p:cNvPr>
          <p:cNvSpPr txBox="1"/>
          <p:nvPr/>
        </p:nvSpPr>
        <p:spPr>
          <a:xfrm>
            <a:off x="5107710" y="692190"/>
            <a:ext cx="5829300" cy="1077218"/>
          </a:xfrm>
          <a:prstGeom prst="rect">
            <a:avLst/>
          </a:prstGeom>
          <a:noFill/>
        </p:spPr>
        <p:txBody>
          <a:bodyPr wrap="square" rtlCol="0">
            <a:spAutoFit/>
          </a:bodyPr>
          <a:lstStyle/>
          <a:p>
            <a:r>
              <a:rPr lang="en-US" sz="3200" b="1" dirty="0"/>
              <a:t>Monday</a:t>
            </a:r>
          </a:p>
          <a:p>
            <a:r>
              <a:rPr lang="en-US" sz="3200" b="1"/>
              <a:t>December 12, </a:t>
            </a:r>
            <a:r>
              <a:rPr lang="en-US" sz="3200" b="1" dirty="0"/>
              <a:t>2022</a:t>
            </a:r>
          </a:p>
        </p:txBody>
      </p:sp>
    </p:spTree>
    <p:extLst>
      <p:ext uri="{BB962C8B-B14F-4D97-AF65-F5344CB8AC3E}">
        <p14:creationId xmlns:p14="http://schemas.microsoft.com/office/powerpoint/2010/main" val="377978177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F1527C3-06F4-4F4D-B364-8E97266450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9"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0"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1"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2"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3"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4"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6" name="Rectangle 15">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B90779E-AD56-4264-9637-C6E0EC9C4AD4}"/>
              </a:ext>
            </a:extLst>
          </p:cNvPr>
          <p:cNvSpPr>
            <a:spLocks noGrp="1"/>
          </p:cNvSpPr>
          <p:nvPr>
            <p:ph type="title" idx="4294967295"/>
          </p:nvPr>
        </p:nvSpPr>
        <p:spPr>
          <a:xfrm>
            <a:off x="496112" y="685801"/>
            <a:ext cx="2743200" cy="5105400"/>
          </a:xfrm>
        </p:spPr>
        <p:txBody>
          <a:bodyPr vert="horz" lIns="91440" tIns="45720" rIns="91440" bIns="45720" rtlCol="0" anchor="ctr">
            <a:normAutofit/>
          </a:bodyPr>
          <a:lstStyle/>
          <a:p>
            <a:pPr algn="l"/>
            <a:r>
              <a:rPr lang="en-US" sz="3200">
                <a:solidFill>
                  <a:srgbClr val="FFFFFF"/>
                </a:solidFill>
              </a:rPr>
              <a:t>KODIAK </a:t>
            </a:r>
            <a:br>
              <a:rPr lang="en-US" sz="3200">
                <a:solidFill>
                  <a:srgbClr val="FFFFFF"/>
                </a:solidFill>
              </a:rPr>
            </a:br>
            <a:r>
              <a:rPr lang="en-US" sz="3200">
                <a:solidFill>
                  <a:srgbClr val="FFFFFF"/>
                </a:solidFill>
              </a:rPr>
              <a:t>Good Deeds</a:t>
            </a:r>
          </a:p>
        </p:txBody>
      </p:sp>
      <p:grpSp>
        <p:nvGrpSpPr>
          <p:cNvPr id="20" name="Group 19">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1"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2"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3"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4"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6"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EEEC0D1F-EACC-4FD7-9A45-6DB4DBBA0445}"/>
              </a:ext>
            </a:extLst>
          </p:cNvPr>
          <p:cNvSpPr>
            <a:spLocks noGrp="1"/>
          </p:cNvSpPr>
          <p:nvPr>
            <p:ph idx="4294967295"/>
          </p:nvPr>
        </p:nvSpPr>
        <p:spPr>
          <a:xfrm>
            <a:off x="5117106" y="685801"/>
            <a:ext cx="6385918" cy="5105400"/>
          </a:xfrm>
        </p:spPr>
        <p:txBody>
          <a:bodyPr vert="horz" lIns="91440" tIns="45720" rIns="91440" bIns="45720" rtlCol="0" anchor="ctr">
            <a:normAutofit/>
          </a:bodyPr>
          <a:lstStyle/>
          <a:p>
            <a:pPr marL="0" indent="0">
              <a:buNone/>
            </a:pPr>
            <a:r>
              <a:rPr lang="en-US" sz="2800" dirty="0"/>
              <a:t>The following students are asked to please come to the main office:</a:t>
            </a:r>
          </a:p>
          <a:p>
            <a:pPr marL="0" indent="0"/>
            <a:r>
              <a:rPr lang="en-US" sz="2800" b="1" dirty="0"/>
              <a:t> </a:t>
            </a:r>
          </a:p>
          <a:p>
            <a:endParaRPr lang="en-US" sz="2800" b="1" dirty="0"/>
          </a:p>
          <a:p>
            <a:pPr marL="0" indent="0"/>
            <a:endParaRPr lang="en-US" sz="2000" b="1" dirty="0"/>
          </a:p>
          <a:p>
            <a:pPr marL="0" indent="0"/>
            <a:endParaRPr lang="en-US" sz="2000" b="1" dirty="0"/>
          </a:p>
        </p:txBody>
      </p:sp>
    </p:spTree>
    <p:extLst>
      <p:ext uri="{BB962C8B-B14F-4D97-AF65-F5344CB8AC3E}">
        <p14:creationId xmlns:p14="http://schemas.microsoft.com/office/powerpoint/2010/main" val="170689690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2392-1F86-4CA6-9C25-02908B65C143}"/>
              </a:ext>
            </a:extLst>
          </p:cNvPr>
          <p:cNvSpPr>
            <a:spLocks noGrp="1"/>
          </p:cNvSpPr>
          <p:nvPr>
            <p:ph type="title"/>
          </p:nvPr>
        </p:nvSpPr>
        <p:spPr>
          <a:xfrm>
            <a:off x="1631504" y="116633"/>
            <a:ext cx="8928992" cy="1325563"/>
          </a:xfrm>
          <a:solidFill>
            <a:srgbClr val="C00000"/>
          </a:solidFill>
        </p:spPr>
        <p:txBody>
          <a:bodyPr>
            <a:normAutofit/>
          </a:bodyPr>
          <a:lstStyle/>
          <a:p>
            <a:pPr algn="ctr"/>
            <a:r>
              <a:rPr lang="en-US" sz="4400"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STUDENT PARKING PASSES</a:t>
            </a:r>
          </a:p>
        </p:txBody>
      </p:sp>
      <p:sp>
        <p:nvSpPr>
          <p:cNvPr id="3" name="Content Placeholder 2">
            <a:extLst>
              <a:ext uri="{FF2B5EF4-FFF2-40B4-BE49-F238E27FC236}">
                <a16:creationId xmlns:a16="http://schemas.microsoft.com/office/drawing/2014/main" id="{1497F97C-98ED-46CA-B8C1-61E46FDA1834}"/>
              </a:ext>
            </a:extLst>
          </p:cNvPr>
          <p:cNvSpPr>
            <a:spLocks noGrp="1"/>
          </p:cNvSpPr>
          <p:nvPr>
            <p:ph idx="1"/>
          </p:nvPr>
        </p:nvSpPr>
        <p:spPr>
          <a:xfrm>
            <a:off x="1631504" y="1700809"/>
            <a:ext cx="3960440" cy="5040559"/>
          </a:xfrm>
          <a:solidFill>
            <a:srgbClr val="C00000"/>
          </a:solidFill>
        </p:spPr>
        <p:txBody>
          <a:bodyPr>
            <a:normAutofit fontScale="92500" lnSpcReduction="10000"/>
          </a:bodyPr>
          <a:lstStyle/>
          <a:p>
            <a:pPr marL="0" indent="0">
              <a:buNone/>
            </a:pPr>
            <a:endParaRPr lang="en-US" dirty="0"/>
          </a:p>
          <a:p>
            <a:pPr marL="0" indent="0">
              <a:buNone/>
            </a:pPr>
            <a:r>
              <a:rPr lang="en-US" sz="2800"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Reminder to students who are driving to school and parking in the school parking lots.</a:t>
            </a:r>
          </a:p>
          <a:p>
            <a:pPr marL="0" indent="0">
              <a:buNone/>
            </a:pPr>
            <a:endParaRPr lang="en-US" sz="28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a:p>
            <a:pPr marL="0" indent="0">
              <a:buNone/>
            </a:pPr>
            <a:r>
              <a:rPr lang="en-US" sz="2800"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Please come to the HWSS main office to register your vehicle and receive a PARKING PASS to be displayed in vehicle. Usually hang from rear view mirror.</a:t>
            </a:r>
          </a:p>
          <a:p>
            <a:pPr marL="0" indent="0">
              <a:buNone/>
            </a:pPr>
            <a:endParaRPr lang="en-US" dirty="0"/>
          </a:p>
          <a:p>
            <a:pPr marL="0" indent="0">
              <a:buNone/>
            </a:pPr>
            <a:endParaRPr lang="en-US" dirty="0"/>
          </a:p>
        </p:txBody>
      </p:sp>
      <p:pic>
        <p:nvPicPr>
          <p:cNvPr id="5" name="Picture 4" descr="A picture containing text, blue&#10;&#10;Description automatically generated">
            <a:extLst>
              <a:ext uri="{FF2B5EF4-FFF2-40B4-BE49-F238E27FC236}">
                <a16:creationId xmlns:a16="http://schemas.microsoft.com/office/drawing/2014/main" id="{762C82B8-A898-4BAC-B624-CE6A7E7C14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7996" y="1700809"/>
            <a:ext cx="4762500" cy="5040559"/>
          </a:xfrm>
          <a:prstGeom prst="rect">
            <a:avLst/>
          </a:prstGeom>
        </p:spPr>
      </p:pic>
    </p:spTree>
    <p:extLst>
      <p:ext uri="{BB962C8B-B14F-4D97-AF65-F5344CB8AC3E}">
        <p14:creationId xmlns:p14="http://schemas.microsoft.com/office/powerpoint/2010/main" val="65683184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2392-1F86-4CA6-9C25-02908B65C143}"/>
              </a:ext>
            </a:extLst>
          </p:cNvPr>
          <p:cNvSpPr>
            <a:spLocks noGrp="1"/>
          </p:cNvSpPr>
          <p:nvPr>
            <p:ph type="title"/>
          </p:nvPr>
        </p:nvSpPr>
        <p:spPr>
          <a:xfrm>
            <a:off x="1631504" y="116633"/>
            <a:ext cx="8928992" cy="1325563"/>
          </a:xfrm>
          <a:solidFill>
            <a:schemeClr val="accent6">
              <a:lumMod val="75000"/>
            </a:schemeClr>
          </a:solidFill>
        </p:spPr>
        <p:txBody>
          <a:bodyPr>
            <a:normAutofit/>
          </a:bodyPr>
          <a:lstStyle/>
          <a:p>
            <a:pPr algn="ctr"/>
            <a:r>
              <a:rPr lang="en-US" sz="4400"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STUDENT PARKING PASSES</a:t>
            </a:r>
          </a:p>
        </p:txBody>
      </p:sp>
      <p:sp>
        <p:nvSpPr>
          <p:cNvPr id="3" name="Content Placeholder 2">
            <a:extLst>
              <a:ext uri="{FF2B5EF4-FFF2-40B4-BE49-F238E27FC236}">
                <a16:creationId xmlns:a16="http://schemas.microsoft.com/office/drawing/2014/main" id="{1497F97C-98ED-46CA-B8C1-61E46FDA1834}"/>
              </a:ext>
            </a:extLst>
          </p:cNvPr>
          <p:cNvSpPr>
            <a:spLocks noGrp="1"/>
          </p:cNvSpPr>
          <p:nvPr>
            <p:ph idx="1"/>
          </p:nvPr>
        </p:nvSpPr>
        <p:spPr>
          <a:xfrm>
            <a:off x="1631504" y="1556793"/>
            <a:ext cx="3960440" cy="5184575"/>
          </a:xfrm>
          <a:solidFill>
            <a:schemeClr val="accent6">
              <a:lumMod val="75000"/>
            </a:schemeClr>
          </a:solidFill>
        </p:spPr>
        <p:txBody>
          <a:bodyPr>
            <a:normAutofit/>
          </a:bodyPr>
          <a:lstStyle/>
          <a:p>
            <a:pPr marL="0" indent="0">
              <a:buNone/>
            </a:pPr>
            <a:endParaRPr lang="en-US" dirty="0"/>
          </a:p>
          <a:p>
            <a:pPr marL="0" indent="0">
              <a:buNone/>
            </a:pPr>
            <a:r>
              <a:rPr lang="en-US" sz="2800"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If you completed the registration form your Parking Pass is ready for p/u from the main office.</a:t>
            </a:r>
          </a:p>
          <a:p>
            <a:pPr marL="0" indent="0">
              <a:buNone/>
            </a:pPr>
            <a:endParaRPr lang="en-US" sz="28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a:p>
            <a:pPr marL="0" indent="0">
              <a:buNone/>
            </a:pPr>
            <a:r>
              <a:rPr lang="en-US" sz="2800"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Usually hang from rear view mirror.</a:t>
            </a:r>
          </a:p>
          <a:p>
            <a:pPr marL="0" indent="0">
              <a:buNone/>
            </a:pPr>
            <a:endParaRPr lang="en-US" dirty="0"/>
          </a:p>
          <a:p>
            <a:pPr marL="0" indent="0">
              <a:buNone/>
            </a:pPr>
            <a:endParaRPr lang="en-US" dirty="0"/>
          </a:p>
        </p:txBody>
      </p:sp>
      <p:pic>
        <p:nvPicPr>
          <p:cNvPr id="5" name="Picture 4" descr="A picture containing text, blue&#10;&#10;Description automatically generated">
            <a:extLst>
              <a:ext uri="{FF2B5EF4-FFF2-40B4-BE49-F238E27FC236}">
                <a16:creationId xmlns:a16="http://schemas.microsoft.com/office/drawing/2014/main" id="{762C82B8-A898-4BAC-B624-CE6A7E7C14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7996" y="1556793"/>
            <a:ext cx="4762500" cy="5184575"/>
          </a:xfrm>
          <a:prstGeom prst="rect">
            <a:avLst/>
          </a:prstGeom>
        </p:spPr>
      </p:pic>
    </p:spTree>
    <p:extLst>
      <p:ext uri="{BB962C8B-B14F-4D97-AF65-F5344CB8AC3E}">
        <p14:creationId xmlns:p14="http://schemas.microsoft.com/office/powerpoint/2010/main" val="218810755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C7EB27-AE3D-4ACC-9CCB-E2B8E00E6319}"/>
              </a:ext>
            </a:extLst>
          </p:cNvPr>
          <p:cNvSpPr txBox="1"/>
          <p:nvPr/>
        </p:nvSpPr>
        <p:spPr>
          <a:xfrm>
            <a:off x="1884217" y="1814684"/>
            <a:ext cx="10538691" cy="1292662"/>
          </a:xfrm>
          <a:prstGeom prst="rect">
            <a:avLst/>
          </a:prstGeom>
          <a:noFill/>
        </p:spPr>
        <p:txBody>
          <a:bodyPr wrap="square" rtlCol="0">
            <a:spAutoFit/>
          </a:bodyPr>
          <a:lstStyle/>
          <a:p>
            <a:pPr defTabSz="914400" fontAlgn="base">
              <a:spcBef>
                <a:spcPct val="0"/>
              </a:spcBef>
              <a:spcAft>
                <a:spcPct val="0"/>
              </a:spcAft>
            </a:pPr>
            <a:endParaRPr lang="en-US" sz="2900" b="1" dirty="0">
              <a:solidFill>
                <a:srgbClr val="FFFFFF"/>
              </a:solidFill>
              <a:latin typeface="Arial" charset="0"/>
              <a:cs typeface="Arial" charset="0"/>
            </a:endParaRPr>
          </a:p>
          <a:p>
            <a:pPr defTabSz="914400" fontAlgn="base">
              <a:spcBef>
                <a:spcPct val="0"/>
              </a:spcBef>
              <a:spcAft>
                <a:spcPct val="0"/>
              </a:spcAft>
            </a:pPr>
            <a:r>
              <a:rPr lang="en-US" sz="2000" b="1" dirty="0">
                <a:solidFill>
                  <a:srgbClr val="FFFFFF"/>
                </a:solidFill>
                <a:latin typeface="Arial" charset="0"/>
                <a:cs typeface="Arial" charset="0"/>
              </a:rPr>
              <a:t>Could the following students please come to the office to see Ms. Hall</a:t>
            </a:r>
          </a:p>
          <a:p>
            <a:pPr defTabSz="914400" fontAlgn="base">
              <a:spcBef>
                <a:spcPct val="0"/>
              </a:spcBef>
              <a:spcAft>
                <a:spcPct val="0"/>
              </a:spcAft>
            </a:pPr>
            <a:endParaRPr lang="en-US" sz="2900" b="1" dirty="0">
              <a:solidFill>
                <a:srgbClr val="FFFFFF"/>
              </a:solidFill>
              <a:latin typeface="Arial" charset="0"/>
              <a:cs typeface="Arial" charset="0"/>
            </a:endParaRPr>
          </a:p>
        </p:txBody>
      </p:sp>
      <p:pic>
        <p:nvPicPr>
          <p:cNvPr id="7" name="Picture 6" descr="A picture containing text, outdoor, sign, clipart&#10;&#10;Description automatically generated">
            <a:extLst>
              <a:ext uri="{FF2B5EF4-FFF2-40B4-BE49-F238E27FC236}">
                <a16:creationId xmlns:a16="http://schemas.microsoft.com/office/drawing/2014/main" id="{F184309C-2FF8-4664-839B-A59EE244633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79500" y="26313"/>
            <a:ext cx="9088500" cy="2104759"/>
          </a:xfrm>
          <a:prstGeom prst="rect">
            <a:avLst/>
          </a:prstGeom>
        </p:spPr>
      </p:pic>
      <p:sp>
        <p:nvSpPr>
          <p:cNvPr id="2" name="TextBox 1">
            <a:extLst>
              <a:ext uri="{FF2B5EF4-FFF2-40B4-BE49-F238E27FC236}">
                <a16:creationId xmlns:a16="http://schemas.microsoft.com/office/drawing/2014/main" id="{B09018B5-BFD9-953A-E509-F23352746C63}"/>
              </a:ext>
            </a:extLst>
          </p:cNvPr>
          <p:cNvSpPr txBox="1"/>
          <p:nvPr/>
        </p:nvSpPr>
        <p:spPr>
          <a:xfrm>
            <a:off x="239698" y="2849732"/>
            <a:ext cx="5607834"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Kai H. - Student Card</a:t>
            </a:r>
          </a:p>
          <a:p>
            <a:pPr marL="457200" indent="-457200">
              <a:buFont typeface="Arial" panose="020B0604020202020204" pitchFamily="34" charset="0"/>
              <a:buChar char="•"/>
            </a:pPr>
            <a:r>
              <a:rPr lang="en-US" sz="2800" dirty="0">
                <a:solidFill>
                  <a:schemeClr val="bg1"/>
                </a:solidFill>
              </a:rPr>
              <a:t>Andrea A. - Student Card</a:t>
            </a:r>
          </a:p>
          <a:p>
            <a:pPr marL="457200" indent="-457200">
              <a:buFont typeface="Arial" panose="020B0604020202020204" pitchFamily="34" charset="0"/>
              <a:buChar char="•"/>
            </a:pPr>
            <a:r>
              <a:rPr lang="en-US" sz="2800" dirty="0">
                <a:solidFill>
                  <a:schemeClr val="bg1"/>
                </a:solidFill>
              </a:rPr>
              <a:t>Matthew B. - Student Card</a:t>
            </a:r>
          </a:p>
          <a:p>
            <a:pPr marL="457200" indent="-457200">
              <a:buFont typeface="Arial" panose="020B0604020202020204" pitchFamily="34" charset="0"/>
              <a:buChar char="•"/>
            </a:pPr>
            <a:r>
              <a:rPr lang="en-US" sz="2800" dirty="0" err="1">
                <a:solidFill>
                  <a:schemeClr val="bg1"/>
                </a:solidFill>
              </a:rPr>
              <a:t>Eshan</a:t>
            </a:r>
            <a:r>
              <a:rPr lang="en-US" sz="2800" dirty="0">
                <a:solidFill>
                  <a:schemeClr val="bg1"/>
                </a:solidFill>
              </a:rPr>
              <a:t> N. - Transcript</a:t>
            </a:r>
          </a:p>
          <a:p>
            <a:pPr marL="457200" indent="-457200">
              <a:buFont typeface="Arial" panose="020B0604020202020204" pitchFamily="34" charset="0"/>
              <a:buChar char="•"/>
            </a:pPr>
            <a:r>
              <a:rPr lang="en-US" sz="2800" dirty="0" err="1">
                <a:solidFill>
                  <a:schemeClr val="bg1"/>
                </a:solidFill>
              </a:rPr>
              <a:t>Shourya</a:t>
            </a:r>
            <a:r>
              <a:rPr lang="en-US" sz="2800" dirty="0">
                <a:solidFill>
                  <a:schemeClr val="bg1"/>
                </a:solidFill>
              </a:rPr>
              <a:t> S. - Transcript</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endParaRPr lang="en-US" sz="2800" dirty="0">
              <a:solidFill>
                <a:schemeClr val="bg1"/>
              </a:solidFill>
            </a:endParaRPr>
          </a:p>
        </p:txBody>
      </p:sp>
      <p:sp>
        <p:nvSpPr>
          <p:cNvPr id="3" name="TextBox 2">
            <a:extLst>
              <a:ext uri="{FF2B5EF4-FFF2-40B4-BE49-F238E27FC236}">
                <a16:creationId xmlns:a16="http://schemas.microsoft.com/office/drawing/2014/main" id="{1D816F70-9E99-0F05-5B08-BEA5D5F777D5}"/>
              </a:ext>
            </a:extLst>
          </p:cNvPr>
          <p:cNvSpPr txBox="1"/>
          <p:nvPr/>
        </p:nvSpPr>
        <p:spPr>
          <a:xfrm>
            <a:off x="5628443" y="3027285"/>
            <a:ext cx="6116713" cy="954107"/>
          </a:xfrm>
          <a:prstGeom prst="rect">
            <a:avLst/>
          </a:prstGeom>
          <a:noFill/>
        </p:spPr>
        <p:txBody>
          <a:bodyPr wrap="square" rtlCol="0">
            <a:spAutoFit/>
          </a:bodyPr>
          <a:lstStyle/>
          <a:p>
            <a:pPr marL="457200" indent="-457200">
              <a:buFont typeface="Arial" panose="020B0604020202020204" pitchFamily="34" charset="0"/>
              <a:buChar char="•"/>
            </a:pPr>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370564898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FB8FFF24-ED36-B2A3-3789-96E18E041424}"/>
              </a:ext>
            </a:extLst>
          </p:cNvPr>
          <p:cNvPicPr>
            <a:picLocks noChangeAspect="1"/>
          </p:cNvPicPr>
          <p:nvPr/>
        </p:nvPicPr>
        <p:blipFill>
          <a:blip r:embed="rId2"/>
          <a:stretch>
            <a:fillRect/>
          </a:stretch>
        </p:blipFill>
        <p:spPr>
          <a:xfrm>
            <a:off x="9586231" y="3857302"/>
            <a:ext cx="2273193" cy="2716743"/>
          </a:xfrm>
          <a:prstGeom prst="rect">
            <a:avLst/>
          </a:prstGeom>
        </p:spPr>
      </p:pic>
      <p:grpSp>
        <p:nvGrpSpPr>
          <p:cNvPr id="9" name="Group 8">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9086439-DA00-3292-BFA0-51BB5A4C5778}"/>
              </a:ext>
            </a:extLst>
          </p:cNvPr>
          <p:cNvSpPr txBox="1"/>
          <p:nvPr/>
        </p:nvSpPr>
        <p:spPr>
          <a:xfrm>
            <a:off x="2139519" y="536579"/>
            <a:ext cx="5948039" cy="1077218"/>
          </a:xfrm>
          <a:prstGeom prst="rect">
            <a:avLst/>
          </a:prstGeom>
          <a:noFill/>
        </p:spPr>
        <p:txBody>
          <a:bodyPr wrap="square" rtlCol="0">
            <a:spAutoFit/>
          </a:bodyPr>
          <a:lstStyle/>
          <a:p>
            <a:pPr algn="ctr"/>
            <a:r>
              <a:rPr lang="en-US" sz="3200" dirty="0">
                <a:solidFill>
                  <a:schemeClr val="bg1"/>
                </a:solidFill>
                <a:latin typeface="Amasis MT Pro Black" panose="02040A04050005020304" pitchFamily="18" charset="0"/>
              </a:rPr>
              <a:t>FREE </a:t>
            </a:r>
          </a:p>
          <a:p>
            <a:pPr algn="ctr"/>
            <a:r>
              <a:rPr lang="en-US" sz="3200" dirty="0">
                <a:solidFill>
                  <a:schemeClr val="bg1"/>
                </a:solidFill>
                <a:latin typeface="Amasis MT Pro Black" panose="02040A04050005020304" pitchFamily="18" charset="0"/>
              </a:rPr>
              <a:t>Coquitlam Express Tickets </a:t>
            </a:r>
          </a:p>
        </p:txBody>
      </p:sp>
      <p:sp>
        <p:nvSpPr>
          <p:cNvPr id="4" name="TextBox 3">
            <a:extLst>
              <a:ext uri="{FF2B5EF4-FFF2-40B4-BE49-F238E27FC236}">
                <a16:creationId xmlns:a16="http://schemas.microsoft.com/office/drawing/2014/main" id="{A612F166-3682-D2A5-EFE3-A6403BE0431D}"/>
              </a:ext>
            </a:extLst>
          </p:cNvPr>
          <p:cNvSpPr txBox="1"/>
          <p:nvPr/>
        </p:nvSpPr>
        <p:spPr>
          <a:xfrm>
            <a:off x="1677880" y="2441530"/>
            <a:ext cx="6924582" cy="2831544"/>
          </a:xfrm>
          <a:prstGeom prst="rect">
            <a:avLst/>
          </a:prstGeom>
          <a:noFill/>
        </p:spPr>
        <p:txBody>
          <a:bodyPr wrap="square" rtlCol="0">
            <a:spAutoFit/>
          </a:bodyPr>
          <a:lstStyle/>
          <a:p>
            <a:pPr algn="ctr"/>
            <a:r>
              <a:rPr lang="en-US" sz="1600" dirty="0">
                <a:solidFill>
                  <a:schemeClr val="bg1"/>
                </a:solidFill>
                <a:latin typeface="Amasis MT Pro Black" panose="02040A04050005020304" pitchFamily="18" charset="0"/>
              </a:rPr>
              <a:t>Tickets available at the office. First come, first served. </a:t>
            </a:r>
          </a:p>
          <a:p>
            <a:pPr algn="ctr"/>
            <a:endParaRPr lang="en-US" sz="2000" dirty="0">
              <a:solidFill>
                <a:schemeClr val="bg1"/>
              </a:solidFill>
              <a:latin typeface="Amasis MT Pro Black" panose="02040A04050005020304" pitchFamily="18" charset="0"/>
            </a:endParaRPr>
          </a:p>
          <a:p>
            <a:pPr algn="ctr"/>
            <a:endParaRPr lang="en-US" sz="2000" dirty="0">
              <a:solidFill>
                <a:schemeClr val="bg1"/>
              </a:solidFill>
              <a:latin typeface="Amasis MT Pro Black" panose="02040A04050005020304" pitchFamily="18" charset="0"/>
            </a:endParaRPr>
          </a:p>
          <a:p>
            <a:pPr algn="ctr"/>
            <a:endParaRPr lang="en-US" sz="2000" dirty="0">
              <a:solidFill>
                <a:schemeClr val="bg1"/>
              </a:solidFill>
              <a:latin typeface="Amasis MT Pro Black" panose="02040A04050005020304" pitchFamily="18" charset="0"/>
            </a:endParaRPr>
          </a:p>
          <a:p>
            <a:pPr algn="ctr"/>
            <a:r>
              <a:rPr lang="en-US" sz="2400" dirty="0">
                <a:solidFill>
                  <a:schemeClr val="bg1"/>
                </a:solidFill>
                <a:latin typeface="Amasis MT Pro Black" panose="02040A04050005020304" pitchFamily="18" charset="0"/>
              </a:rPr>
              <a:t>Coquitlam Express VS Alberni Valley Game</a:t>
            </a:r>
          </a:p>
          <a:p>
            <a:pPr algn="ctr"/>
            <a:r>
              <a:rPr lang="en-US" sz="2000" dirty="0">
                <a:solidFill>
                  <a:schemeClr val="bg1"/>
                </a:solidFill>
                <a:latin typeface="Amasis MT Pro Black" panose="02040A04050005020304" pitchFamily="18" charset="0"/>
              </a:rPr>
              <a:t>Poirier Sports and Leisure Centre</a:t>
            </a:r>
          </a:p>
          <a:p>
            <a:pPr algn="ctr"/>
            <a:r>
              <a:rPr lang="en-US" sz="2000" dirty="0">
                <a:solidFill>
                  <a:schemeClr val="bg1"/>
                </a:solidFill>
                <a:latin typeface="Amasis MT Pro Black" panose="02040A04050005020304" pitchFamily="18" charset="0"/>
              </a:rPr>
              <a:t>Wednesday, December 14, 2022 </a:t>
            </a:r>
          </a:p>
          <a:p>
            <a:pPr algn="ctr"/>
            <a:r>
              <a:rPr lang="en-US" sz="2000" dirty="0">
                <a:solidFill>
                  <a:schemeClr val="bg1"/>
                </a:solidFill>
                <a:latin typeface="Amasis MT Pro Black" panose="02040A04050005020304" pitchFamily="18" charset="0"/>
              </a:rPr>
              <a:t>7:00pm</a:t>
            </a:r>
          </a:p>
          <a:p>
            <a:endParaRPr lang="en-US" dirty="0">
              <a:solidFill>
                <a:schemeClr val="bg1"/>
              </a:solidFill>
            </a:endParaRPr>
          </a:p>
        </p:txBody>
      </p:sp>
    </p:spTree>
    <p:extLst>
      <p:ext uri="{BB962C8B-B14F-4D97-AF65-F5344CB8AC3E}">
        <p14:creationId xmlns:p14="http://schemas.microsoft.com/office/powerpoint/2010/main" val="3116536085"/>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8" name="Group 24">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6"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7"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8"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9"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1"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9" name="Freeform: Shape 32">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573AE57-A6E4-73D1-2F5D-0CA1C7E28F2D}"/>
              </a:ext>
            </a:extLst>
          </p:cNvPr>
          <p:cNvGraphicFramePr>
            <a:graphicFrameLocks noGrp="1"/>
          </p:cNvGraphicFramePr>
          <p:nvPr>
            <p:extLst>
              <p:ext uri="{D42A27DB-BD31-4B8C-83A1-F6EECF244321}">
                <p14:modId xmlns:p14="http://schemas.microsoft.com/office/powerpoint/2010/main" val="3717440625"/>
              </p:ext>
            </p:extLst>
          </p:nvPr>
        </p:nvGraphicFramePr>
        <p:xfrm>
          <a:off x="2707689" y="974724"/>
          <a:ext cx="8370750" cy="4689224"/>
        </p:xfrm>
        <a:graphic>
          <a:graphicData uri="http://schemas.openxmlformats.org/drawingml/2006/table">
            <a:tbl>
              <a:tblPr>
                <a:tableStyleId>{5C22544A-7EE6-4342-B048-85BDC9FD1C3A}</a:tableStyleId>
              </a:tblPr>
              <a:tblGrid>
                <a:gridCol w="2919585">
                  <a:extLst>
                    <a:ext uri="{9D8B030D-6E8A-4147-A177-3AD203B41FA5}">
                      <a16:colId xmlns:a16="http://schemas.microsoft.com/office/drawing/2014/main" val="55244657"/>
                    </a:ext>
                  </a:extLst>
                </a:gridCol>
                <a:gridCol w="2861623">
                  <a:extLst>
                    <a:ext uri="{9D8B030D-6E8A-4147-A177-3AD203B41FA5}">
                      <a16:colId xmlns:a16="http://schemas.microsoft.com/office/drawing/2014/main" val="2600907300"/>
                    </a:ext>
                  </a:extLst>
                </a:gridCol>
                <a:gridCol w="1947940">
                  <a:extLst>
                    <a:ext uri="{9D8B030D-6E8A-4147-A177-3AD203B41FA5}">
                      <a16:colId xmlns:a16="http://schemas.microsoft.com/office/drawing/2014/main" val="481185765"/>
                    </a:ext>
                  </a:extLst>
                </a:gridCol>
                <a:gridCol w="641602">
                  <a:extLst>
                    <a:ext uri="{9D8B030D-6E8A-4147-A177-3AD203B41FA5}">
                      <a16:colId xmlns:a16="http://schemas.microsoft.com/office/drawing/2014/main" val="2987552196"/>
                    </a:ext>
                  </a:extLst>
                </a:gridCol>
              </a:tblGrid>
              <a:tr h="366309">
                <a:tc gridSpan="2">
                  <a:txBody>
                    <a:bodyPr/>
                    <a:lstStyle/>
                    <a:p>
                      <a:pPr algn="l" fontAlgn="b"/>
                      <a:r>
                        <a:rPr lang="en-US" sz="2200" u="none" strike="noStrike" dirty="0">
                          <a:effectLst/>
                        </a:rPr>
                        <a:t>CLC12 MEETING TIMES</a:t>
                      </a:r>
                      <a:endParaRPr lang="en-US" sz="2200" b="1" i="0" u="none" strike="noStrike" dirty="0">
                        <a:solidFill>
                          <a:srgbClr val="000000"/>
                        </a:solidFill>
                        <a:effectLst/>
                        <a:latin typeface="Calibri" panose="020F0502020204030204" pitchFamily="34" charset="0"/>
                      </a:endParaRPr>
                    </a:p>
                  </a:txBody>
                  <a:tcPr marL="13223" marR="13223" marT="13223" marB="0" anchor="b"/>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2703430618"/>
                  </a:ext>
                </a:extLst>
              </a:tr>
              <a:tr h="688983">
                <a:tc gridSpan="4">
                  <a:txBody>
                    <a:bodyPr/>
                    <a:lstStyle/>
                    <a:p>
                      <a:pPr algn="l" fontAlgn="b"/>
                      <a:r>
                        <a:rPr lang="en-US" sz="2200" u="none" strike="noStrike" dirty="0">
                          <a:effectLst/>
                        </a:rPr>
                        <a:t>Hey grade 12’s! Please attend your scheduled</a:t>
                      </a:r>
                      <a:r>
                        <a:rPr lang="en-US" sz="2200" u="sng" strike="noStrike" dirty="0">
                          <a:effectLst/>
                        </a:rPr>
                        <a:t> FLEX</a:t>
                      </a:r>
                      <a:r>
                        <a:rPr lang="en-US" sz="2200" u="none" strike="noStrike" dirty="0">
                          <a:effectLst/>
                        </a:rPr>
                        <a:t> time according to the sectioned schedule below.</a:t>
                      </a:r>
                      <a:endParaRPr lang="en-US" sz="2200" b="0" i="0" u="none" strike="noStrike" dirty="0">
                        <a:solidFill>
                          <a:srgbClr val="000000"/>
                        </a:solidFill>
                        <a:effectLst/>
                        <a:latin typeface="Calibri" panose="020F0502020204030204" pitchFamily="34" charset="0"/>
                      </a:endParaRPr>
                    </a:p>
                  </a:txBody>
                  <a:tcPr marL="13223" marR="13223" marT="1322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4975146"/>
                  </a:ext>
                </a:extLst>
              </a:tr>
              <a:tr h="322424">
                <a:tc>
                  <a:txBody>
                    <a:bodyPr/>
                    <a:lstStyle/>
                    <a:p>
                      <a:pPr algn="l" fontAlgn="b"/>
                      <a:endParaRPr lang="en-US" sz="1600" b="0" i="0" u="none" strike="noStrike" dirty="0">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3291195754"/>
                  </a:ext>
                </a:extLst>
              </a:tr>
              <a:tr h="275959">
                <a:tc>
                  <a:txBody>
                    <a:bodyPr/>
                    <a:lstStyle/>
                    <a:p>
                      <a:pPr marL="0" algn="l"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TBC</a:t>
                      </a:r>
                    </a:p>
                  </a:txBody>
                  <a:tcPr marL="13223" marR="13223" marT="13223" marB="0" anchor="b"/>
                </a:tc>
                <a:tc>
                  <a:txBody>
                    <a:bodyPr/>
                    <a:lstStyle/>
                    <a:p>
                      <a:pPr algn="l" fontAlgn="b"/>
                      <a:r>
                        <a:rPr lang="en-US" sz="1600" u="none" strike="noStrike">
                          <a:effectLst/>
                        </a:rPr>
                        <a:t>Ms. Fester</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102</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2623524002"/>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Ms. Gay</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103</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3089062625"/>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Ms. Lee</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244</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338873348"/>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Ms. Saloustros</a:t>
                      </a:r>
                      <a:endParaRPr lang="en-US" sz="1600" b="0" i="0" u="none" strike="noStrike">
                        <a:solidFill>
                          <a:srgbClr val="000000"/>
                        </a:solidFill>
                        <a:effectLst/>
                        <a:latin typeface="Calibri" panose="020F0502020204030204" pitchFamily="34" charset="0"/>
                      </a:endParaRPr>
                    </a:p>
                  </a:txBody>
                  <a:tcPr marL="13223" marR="13223" marT="13223" marB="0" anchor="b"/>
                </a:tc>
                <a:tc gridSpan="2">
                  <a:txBody>
                    <a:bodyPr/>
                    <a:lstStyle/>
                    <a:p>
                      <a:pPr algn="l" fontAlgn="b"/>
                      <a:r>
                        <a:rPr lang="en-US" sz="1600" u="none" strike="noStrike">
                          <a:effectLst/>
                        </a:rPr>
                        <a:t>Rm Theatre</a:t>
                      </a:r>
                      <a:endParaRPr lang="en-US" sz="1600" b="0" i="0" u="none" strike="noStrike">
                        <a:solidFill>
                          <a:srgbClr val="000000"/>
                        </a:solidFill>
                        <a:effectLst/>
                        <a:latin typeface="Calibri" panose="020F0502020204030204" pitchFamily="34" charset="0"/>
                      </a:endParaRPr>
                    </a:p>
                  </a:txBody>
                  <a:tcPr marL="13223" marR="13223" marT="13223" marB="0" anchor="b"/>
                </a:tc>
                <a:tc hMerge="1">
                  <a:txBody>
                    <a:bodyPr/>
                    <a:lstStyle/>
                    <a:p>
                      <a:endParaRPr lang="en-US"/>
                    </a:p>
                  </a:txBody>
                  <a:tcPr/>
                </a:tc>
                <a:extLst>
                  <a:ext uri="{0D108BD9-81ED-4DB2-BD59-A6C34878D82A}">
                    <a16:rowId xmlns:a16="http://schemas.microsoft.com/office/drawing/2014/main" val="3411298278"/>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Ms. Nunn</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109</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3945707956"/>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Ms. Nunn</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109</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1826818497"/>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Ms. Jarvis</a:t>
                      </a:r>
                      <a:endParaRPr lang="en-US" sz="1600" b="0" i="0" u="none" strike="noStrike">
                        <a:solidFill>
                          <a:srgbClr val="000000"/>
                        </a:solidFill>
                        <a:effectLst/>
                        <a:latin typeface="Calibri" panose="020F0502020204030204" pitchFamily="34" charset="0"/>
                      </a:endParaRPr>
                    </a:p>
                  </a:txBody>
                  <a:tcPr marL="13223" marR="13223" marT="13223" marB="0" anchor="b"/>
                </a:tc>
                <a:tc gridSpan="2">
                  <a:txBody>
                    <a:bodyPr/>
                    <a:lstStyle/>
                    <a:p>
                      <a:pPr algn="l" fontAlgn="b"/>
                      <a:r>
                        <a:rPr lang="en-US" sz="1600" u="none" strike="noStrike">
                          <a:effectLst/>
                        </a:rPr>
                        <a:t>Rm Theatre</a:t>
                      </a:r>
                      <a:endParaRPr lang="en-US" sz="1600" b="0" i="0" u="none" strike="noStrike">
                        <a:solidFill>
                          <a:srgbClr val="000000"/>
                        </a:solidFill>
                        <a:effectLst/>
                        <a:latin typeface="Calibri" panose="020F0502020204030204" pitchFamily="34" charset="0"/>
                      </a:endParaRPr>
                    </a:p>
                  </a:txBody>
                  <a:tcPr marL="13223" marR="13223" marT="13223" marB="0" anchor="b"/>
                </a:tc>
                <a:tc hMerge="1">
                  <a:txBody>
                    <a:bodyPr/>
                    <a:lstStyle/>
                    <a:p>
                      <a:endParaRPr lang="en-US"/>
                    </a:p>
                  </a:txBody>
                  <a:tcPr/>
                </a:tc>
                <a:extLst>
                  <a:ext uri="{0D108BD9-81ED-4DB2-BD59-A6C34878D82A}">
                    <a16:rowId xmlns:a16="http://schemas.microsoft.com/office/drawing/2014/main" val="59797071"/>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Mr. Baldus</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311</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3016515901"/>
                  </a:ext>
                </a:extLst>
              </a:tr>
              <a:tr h="275959">
                <a:tc>
                  <a:txBody>
                    <a:bodyPr/>
                    <a:lstStyle/>
                    <a:p>
                      <a:pPr marL="0" algn="l"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TBC</a:t>
                      </a:r>
                    </a:p>
                  </a:txBody>
                  <a:tcPr marL="13223" marR="13223" marT="13223" marB="0" anchor="b"/>
                </a:tc>
                <a:tc>
                  <a:txBody>
                    <a:bodyPr/>
                    <a:lstStyle/>
                    <a:p>
                      <a:pPr algn="l" fontAlgn="b"/>
                      <a:r>
                        <a:rPr lang="en-US" sz="1600" u="none" strike="noStrike" dirty="0">
                          <a:effectLst/>
                        </a:rPr>
                        <a:t>Ms. Wood</a:t>
                      </a:r>
                      <a:endParaRPr lang="en-US" sz="1600" b="0" i="0" u="none" strike="noStrike" dirty="0">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202</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713987117"/>
                  </a:ext>
                </a:extLst>
              </a:tr>
              <a:tr h="275959">
                <a:tc>
                  <a:txBody>
                    <a:bodyPr/>
                    <a:lstStyle/>
                    <a:p>
                      <a:pPr algn="l" fontAlgn="b"/>
                      <a:r>
                        <a:rPr lang="en-US" sz="1600" b="0" i="0" u="none" strike="noStrike" dirty="0">
                          <a:solidFill>
                            <a:srgbClr val="000000"/>
                          </a:solidFill>
                          <a:effectLst/>
                          <a:latin typeface="Calibri" panose="020F0502020204030204" pitchFamily="34" charset="0"/>
                        </a:rPr>
                        <a:t>TBC</a:t>
                      </a:r>
                    </a:p>
                  </a:txBody>
                  <a:tcPr marL="13223" marR="13223" marT="13223" marB="0" anchor="b"/>
                </a:tc>
                <a:tc>
                  <a:txBody>
                    <a:bodyPr/>
                    <a:lstStyle/>
                    <a:p>
                      <a:pPr algn="l" fontAlgn="b"/>
                      <a:r>
                        <a:rPr lang="en-US" sz="1600" u="none" strike="noStrike">
                          <a:effectLst/>
                        </a:rPr>
                        <a:t>Mr. Santarossa</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a:effectLst/>
                        </a:rPr>
                        <a:t>Rm 203</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3828823620"/>
                  </a:ext>
                </a:extLst>
              </a:tr>
              <a:tr h="275959">
                <a:tc>
                  <a:txBody>
                    <a:bodyPr/>
                    <a:lstStyle/>
                    <a:p>
                      <a:pPr marL="0" algn="l" defTabSz="457200" rtl="0" eaLnBrk="1" fontAlgn="b" latinLnBrk="0" hangingPunct="1"/>
                      <a:r>
                        <a:rPr lang="en-US" sz="1600" b="0" i="0" u="none" strike="noStrike" kern="1200" dirty="0">
                          <a:solidFill>
                            <a:srgbClr val="000000"/>
                          </a:solidFill>
                          <a:effectLst/>
                          <a:latin typeface="Calibri" panose="020F0502020204030204" pitchFamily="34" charset="0"/>
                          <a:ea typeface="+mn-ea"/>
                          <a:cs typeface="+mn-cs"/>
                        </a:rPr>
                        <a:t>TBC</a:t>
                      </a:r>
                    </a:p>
                  </a:txBody>
                  <a:tcPr marL="13223" marR="13223" marT="13223" marB="0" anchor="b"/>
                </a:tc>
                <a:tc>
                  <a:txBody>
                    <a:bodyPr/>
                    <a:lstStyle/>
                    <a:p>
                      <a:pPr algn="l" fontAlgn="b"/>
                      <a:r>
                        <a:rPr lang="en-US" sz="1600" u="none" strike="noStrike">
                          <a:effectLst/>
                        </a:rPr>
                        <a:t>Ms. Swanson</a:t>
                      </a:r>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r>
                        <a:rPr lang="en-US" sz="1600" u="none" strike="noStrike" dirty="0">
                          <a:effectLst/>
                        </a:rPr>
                        <a:t>Library Computer Lab</a:t>
                      </a:r>
                      <a:endParaRPr lang="en-US" sz="1600" b="0" i="0" u="none" strike="noStrike" dirty="0">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2260659805"/>
                  </a:ext>
                </a:extLst>
              </a:tr>
              <a:tr h="275959">
                <a:tc>
                  <a:txBody>
                    <a:bodyPr/>
                    <a:lstStyle/>
                    <a:p>
                      <a:pPr marL="0" algn="l" defTabSz="457200" rtl="0" eaLnBrk="1" fontAlgn="b" latinLnBrk="0" hangingPunct="1"/>
                      <a:endParaRPr lang="en-US" sz="1600" b="0" i="0" u="none" strike="noStrike" kern="1200" dirty="0">
                        <a:solidFill>
                          <a:srgbClr val="000000"/>
                        </a:solidFill>
                        <a:effectLst/>
                        <a:latin typeface="Calibri" panose="020F0502020204030204" pitchFamily="34" charset="0"/>
                        <a:ea typeface="+mn-ea"/>
                        <a:cs typeface="+mn-cs"/>
                      </a:endParaRPr>
                    </a:p>
                  </a:txBody>
                  <a:tcPr marL="13223" marR="13223" marT="1322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3223" marR="13223" marT="13223"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13223" marR="13223" marT="13223" marB="0" anchor="b"/>
                </a:tc>
                <a:extLst>
                  <a:ext uri="{0D108BD9-81ED-4DB2-BD59-A6C34878D82A}">
                    <a16:rowId xmlns:a16="http://schemas.microsoft.com/office/drawing/2014/main" val="1567826582"/>
                  </a:ext>
                </a:extLst>
              </a:tr>
            </a:tbl>
          </a:graphicData>
        </a:graphic>
      </p:graphicFrame>
    </p:spTree>
    <p:extLst>
      <p:ext uri="{BB962C8B-B14F-4D97-AF65-F5344CB8AC3E}">
        <p14:creationId xmlns:p14="http://schemas.microsoft.com/office/powerpoint/2010/main" val="44236157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A bookshelf full of books&#10;&#10;Description automatically generated with medium confidence">
            <a:extLst>
              <a:ext uri="{FF2B5EF4-FFF2-40B4-BE49-F238E27FC236}">
                <a16:creationId xmlns:a16="http://schemas.microsoft.com/office/drawing/2014/main" id="{A77B24CA-E8C1-41E0-B8A8-4704EA04388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92154" y="0"/>
            <a:ext cx="9175846" cy="6858000"/>
          </a:xfrm>
          <a:prstGeom prst="rect">
            <a:avLst/>
          </a:prstGeom>
        </p:spPr>
      </p:pic>
      <p:sp>
        <p:nvSpPr>
          <p:cNvPr id="3" name="Content Placeholder 2">
            <a:extLst>
              <a:ext uri="{FF2B5EF4-FFF2-40B4-BE49-F238E27FC236}">
                <a16:creationId xmlns:a16="http://schemas.microsoft.com/office/drawing/2014/main" id="{459095C7-B876-4D31-8175-036B46931986}"/>
              </a:ext>
            </a:extLst>
          </p:cNvPr>
          <p:cNvSpPr>
            <a:spLocks noGrp="1"/>
          </p:cNvSpPr>
          <p:nvPr>
            <p:ph idx="1"/>
          </p:nvPr>
        </p:nvSpPr>
        <p:spPr>
          <a:xfrm>
            <a:off x="2169740" y="2882355"/>
            <a:ext cx="7886700" cy="1440160"/>
          </a:xfrm>
          <a:solidFill>
            <a:schemeClr val="accent4">
              <a:lumMod val="60000"/>
              <a:lumOff val="40000"/>
            </a:schemeClr>
          </a:solidFill>
        </p:spPr>
        <p:txBody>
          <a:bodyPr/>
          <a:lstStyle/>
          <a:p>
            <a:pPr marL="0" indent="0" algn="ctr">
              <a:buNone/>
            </a:pPr>
            <a:br>
              <a:rPr lang="en-US" dirty="0"/>
            </a:br>
            <a:r>
              <a:rPr lang="en-US" sz="2800" dirty="0">
                <a:latin typeface="Franklin Gothic Medium Cond" panose="020B0606030402020204" pitchFamily="34" charset="0"/>
                <a:ea typeface="Calibri" panose="020F0502020204030204" pitchFamily="34" charset="0"/>
              </a:rPr>
              <a:t>– Please come to the Library.</a:t>
            </a:r>
            <a:br>
              <a:rPr lang="en-US" sz="2800" dirty="0">
                <a:latin typeface="Franklin Gothic Medium Cond" panose="020B0606030402020204" pitchFamily="34" charset="0"/>
                <a:ea typeface="Calibri" panose="020F0502020204030204" pitchFamily="34" charset="0"/>
              </a:rPr>
            </a:br>
            <a:r>
              <a:rPr lang="en-US" sz="2800" dirty="0">
                <a:latin typeface="Franklin Gothic Medium Cond" panose="020B0606030402020204" pitchFamily="34" charset="0"/>
                <a:ea typeface="Calibri" panose="020F0502020204030204" pitchFamily="34" charset="0"/>
              </a:rPr>
              <a:t>The book you requested is now available for p/u.</a:t>
            </a:r>
          </a:p>
        </p:txBody>
      </p:sp>
      <p:sp>
        <p:nvSpPr>
          <p:cNvPr id="2" name="Title 1">
            <a:extLst>
              <a:ext uri="{FF2B5EF4-FFF2-40B4-BE49-F238E27FC236}">
                <a16:creationId xmlns:a16="http://schemas.microsoft.com/office/drawing/2014/main" id="{05EF05E6-86AB-4B8E-AEF3-E3B2B451E6F7}"/>
              </a:ext>
            </a:extLst>
          </p:cNvPr>
          <p:cNvSpPr>
            <a:spLocks noGrp="1"/>
          </p:cNvSpPr>
          <p:nvPr>
            <p:ph type="title"/>
          </p:nvPr>
        </p:nvSpPr>
        <p:spPr>
          <a:xfrm>
            <a:off x="1631504" y="116633"/>
            <a:ext cx="3960440" cy="1325563"/>
          </a:xfrm>
          <a:solidFill>
            <a:schemeClr val="accent4">
              <a:lumMod val="60000"/>
              <a:lumOff val="40000"/>
            </a:schemeClr>
          </a:solidFill>
        </p:spPr>
        <p:txBody>
          <a:bodyPr>
            <a:normAutofit/>
          </a:bodyPr>
          <a:lstStyle/>
          <a:p>
            <a:r>
              <a:rPr lang="en-US" sz="4400" dirty="0">
                <a:latin typeface="Franklin Gothic Medium Cond" panose="020B0606030402020204" pitchFamily="34" charset="0"/>
              </a:rPr>
              <a:t>HWSS LIBRARY</a:t>
            </a:r>
          </a:p>
        </p:txBody>
      </p:sp>
    </p:spTree>
    <p:extLst>
      <p:ext uri="{BB962C8B-B14F-4D97-AF65-F5344CB8AC3E}">
        <p14:creationId xmlns:p14="http://schemas.microsoft.com/office/powerpoint/2010/main" val="2473838396"/>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2279576" y="404664"/>
            <a:ext cx="7710462" cy="2016224"/>
          </a:xfrm>
          <a:prstGeom prst="rect">
            <a:avLst/>
          </a:prstGeom>
        </p:spPr>
        <p:txBody>
          <a:bodyPr wrap="none" lIns="91262" tIns="45633" rIns="91262" bIns="45633" numCol="1" fromWordArt="1">
            <a:prstTxWarp prst="textPlain">
              <a:avLst>
                <a:gd name="adj" fmla="val 49691"/>
              </a:avLst>
            </a:prstTxWarp>
            <a:scene3d>
              <a:camera prst="legacyObliqueRight"/>
              <a:lightRig rig="legacyHarsh3" dir="t"/>
            </a:scene3d>
            <a:sp3d extrusionH="100000" prstMaterial="legacyMatte">
              <a:extrusionClr>
                <a:srgbClr val="663300"/>
              </a:extrusionClr>
            </a:sp3d>
          </a:bodyPr>
          <a:lstStyle/>
          <a:p>
            <a:pPr algn="ctr" defTabSz="914400" fontAlgn="base">
              <a:spcBef>
                <a:spcPct val="0"/>
              </a:spcBef>
              <a:spcAft>
                <a:spcPct val="0"/>
              </a:spcAft>
              <a:defRPr/>
            </a:pPr>
            <a:r>
              <a:rPr lang="en-US" sz="3600" b="1" kern="10" dirty="0">
                <a:ln w="9525">
                  <a:round/>
                  <a:headEnd/>
                  <a:tailEnd/>
                </a:ln>
                <a:solidFill>
                  <a:srgbClr val="800000">
                    <a:alpha val="98822"/>
                  </a:srgbClr>
                </a:solidFill>
                <a:latin typeface="Papyrus"/>
                <a:cs typeface="Arial" charset="0"/>
              </a:rPr>
              <a:t>CLUBS</a:t>
            </a:r>
          </a:p>
        </p:txBody>
      </p:sp>
      <p:pic>
        <p:nvPicPr>
          <p:cNvPr id="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824" y="3501008"/>
            <a:ext cx="2725092" cy="272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34320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Diagram&#10;&#10;Description automatically generated">
            <a:extLst>
              <a:ext uri="{FF2B5EF4-FFF2-40B4-BE49-F238E27FC236}">
                <a16:creationId xmlns:a16="http://schemas.microsoft.com/office/drawing/2014/main" id="{878FE769-8881-9D09-FCBE-7F177DD91693}"/>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408788076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7">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220E769-6D51-0AFD-95CC-7E6773D21B26}"/>
              </a:ext>
            </a:extLst>
          </p:cNvPr>
          <p:cNvSpPr txBox="1"/>
          <p:nvPr/>
        </p:nvSpPr>
        <p:spPr>
          <a:xfrm>
            <a:off x="589560" y="856180"/>
            <a:ext cx="5279408" cy="11280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Light" panose="020F0302020204030204"/>
                <a:ea typeface="+mn-ea"/>
                <a:cs typeface="+mn-cs"/>
              </a:rPr>
              <a:t>KWAP Food Drive</a:t>
            </a:r>
          </a:p>
        </p:txBody>
      </p:sp>
      <p:grpSp>
        <p:nvGrpSpPr>
          <p:cNvPr id="1047" name="Group 10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49" name="Rectangle 10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1" name="Rectangle 10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44" name="Rectangle 10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9B72BF3-8A38-1698-B58E-8AB5E2C187D2}"/>
              </a:ext>
            </a:extLst>
          </p:cNvPr>
          <p:cNvSpPr txBox="1"/>
          <p:nvPr/>
        </p:nvSpPr>
        <p:spPr>
          <a:xfrm>
            <a:off x="590719" y="2330505"/>
            <a:ext cx="5278066" cy="3979585"/>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Date it ends: Dec 14</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th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Location: Drop-off sign in front of Ms. Nunn’s office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Non-perishable food items</a:t>
            </a: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Ex. Canned food, pasta or rice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Anyone is welcome to donate!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KWAP members can get volunteer hours!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Donations are going to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SHARE Food Bank</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6" name="Rectangle 10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 name="Rectangle 10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REC Food Drive | Iron Ridge Elementary Campus">
            <a:extLst>
              <a:ext uri="{FF2B5EF4-FFF2-40B4-BE49-F238E27FC236}">
                <a16:creationId xmlns:a16="http://schemas.microsoft.com/office/drawing/2014/main" id="{BB9ABC2E-C384-5005-B4B0-322D7A9855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7" b="13849"/>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49">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SHARE Food Bank Services: Jan 16th, 2020">
            <a:extLst>
              <a:ext uri="{FF2B5EF4-FFF2-40B4-BE49-F238E27FC236}">
                <a16:creationId xmlns:a16="http://schemas.microsoft.com/office/drawing/2014/main" id="{B1AABAED-894E-67A4-4520-067066EA50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96" r="1" b="1"/>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31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459E91F-C34B-E9F4-DBBB-8F4D26FD1DD7}"/>
              </a:ext>
            </a:extLst>
          </p:cNvPr>
          <p:cNvGraphicFramePr>
            <a:graphicFrameLocks noGrp="1"/>
          </p:cNvGraphicFramePr>
          <p:nvPr/>
        </p:nvGraphicFramePr>
        <p:xfrm>
          <a:off x="4640406" y="919018"/>
          <a:ext cx="5854701" cy="1181100"/>
        </p:xfrm>
        <a:graphic>
          <a:graphicData uri="http://schemas.openxmlformats.org/drawingml/2006/table">
            <a:tbl>
              <a:tblPr/>
              <a:tblGrid>
                <a:gridCol w="5854701">
                  <a:extLst>
                    <a:ext uri="{9D8B030D-6E8A-4147-A177-3AD203B41FA5}">
                      <a16:colId xmlns:a16="http://schemas.microsoft.com/office/drawing/2014/main" val="2097814247"/>
                    </a:ext>
                  </a:extLst>
                </a:gridCol>
              </a:tblGrid>
              <a:tr h="1181100">
                <a:tc>
                  <a:txBody>
                    <a:bodyPr/>
                    <a:lstStyle/>
                    <a:p>
                      <a:pPr algn="l" fontAlgn="t"/>
                      <a:r>
                        <a:rPr lang="en-US" sz="3200" kern="1200" dirty="0">
                          <a:solidFill>
                            <a:schemeClr val="dk1"/>
                          </a:solidFill>
                          <a:latin typeface="Arial" panose="020B0604020202020204" pitchFamily="34" charset="0"/>
                          <a:ea typeface="+mn-ea"/>
                          <a:cs typeface="Arial" panose="020B0604020202020204" pitchFamily="34" charset="0"/>
                        </a:rPr>
                        <a:t>Bell Schedule </a:t>
                      </a:r>
                      <a:br>
                        <a:rPr lang="en-US" sz="3200" b="1" i="0" u="none" strike="noStrike" dirty="0">
                          <a:solidFill>
                            <a:srgbClr val="000000"/>
                          </a:solidFill>
                          <a:effectLst/>
                          <a:latin typeface="Calibri" panose="020F0502020204030204" pitchFamily="34" charset="0"/>
                        </a:rPr>
                      </a:br>
                      <a:endParaRPr lang="en-US" sz="3200" b="0" i="0" u="none" strike="noStrike" dirty="0">
                        <a:solidFill>
                          <a:srgbClr val="000000"/>
                        </a:solidFill>
                        <a:effectLst/>
                        <a:latin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006415992"/>
                  </a:ext>
                </a:extLst>
              </a:tr>
            </a:tbl>
          </a:graphicData>
        </a:graphic>
      </p:graphicFrame>
      <p:pic>
        <p:nvPicPr>
          <p:cNvPr id="7" name="image1.jpeg">
            <a:extLst>
              <a:ext uri="{FF2B5EF4-FFF2-40B4-BE49-F238E27FC236}">
                <a16:creationId xmlns:a16="http://schemas.microsoft.com/office/drawing/2014/main" id="{A91EB48B-277F-4ACB-84B2-786471395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289" y="240866"/>
            <a:ext cx="1151948" cy="1151948"/>
          </a:xfrm>
          <a:prstGeom prst="rect">
            <a:avLst/>
          </a:prstGeom>
        </p:spPr>
      </p:pic>
      <p:graphicFrame>
        <p:nvGraphicFramePr>
          <p:cNvPr id="9" name="Table 9">
            <a:extLst>
              <a:ext uri="{FF2B5EF4-FFF2-40B4-BE49-F238E27FC236}">
                <a16:creationId xmlns:a16="http://schemas.microsoft.com/office/drawing/2014/main" id="{3AAD3C18-6447-839D-14AA-85F1C6EB6D71}"/>
              </a:ext>
            </a:extLst>
          </p:cNvPr>
          <p:cNvGraphicFramePr>
            <a:graphicFrameLocks noGrp="1"/>
          </p:cNvGraphicFramePr>
          <p:nvPr/>
        </p:nvGraphicFramePr>
        <p:xfrm>
          <a:off x="2392219" y="1866610"/>
          <a:ext cx="8746836" cy="4480560"/>
        </p:xfrm>
        <a:graphic>
          <a:graphicData uri="http://schemas.openxmlformats.org/drawingml/2006/table">
            <a:tbl>
              <a:tblPr bandRow="1">
                <a:tableStyleId>{5C22544A-7EE6-4342-B048-85BDC9FD1C3A}</a:tableStyleId>
              </a:tblPr>
              <a:tblGrid>
                <a:gridCol w="4373418">
                  <a:extLst>
                    <a:ext uri="{9D8B030D-6E8A-4147-A177-3AD203B41FA5}">
                      <a16:colId xmlns:a16="http://schemas.microsoft.com/office/drawing/2014/main" val="528588919"/>
                    </a:ext>
                  </a:extLst>
                </a:gridCol>
                <a:gridCol w="4373418">
                  <a:extLst>
                    <a:ext uri="{9D8B030D-6E8A-4147-A177-3AD203B41FA5}">
                      <a16:colId xmlns:a16="http://schemas.microsoft.com/office/drawing/2014/main" val="3356537936"/>
                    </a:ext>
                  </a:extLst>
                </a:gridCol>
              </a:tblGrid>
              <a:tr h="513388">
                <a:tc>
                  <a:txBody>
                    <a:bodyPr/>
                    <a:lstStyle/>
                    <a:p>
                      <a:pPr algn="ctr"/>
                      <a:r>
                        <a:rPr lang="en-US" sz="3200" b="1" dirty="0">
                          <a:latin typeface="Bahnschrift Light SemiCondensed" panose="020B0502040204020203" pitchFamily="34" charset="0"/>
                          <a:cs typeface="Aharoni" panose="020B0604020202020204" pitchFamily="2" charset="-79"/>
                        </a:rPr>
                        <a:t>Block 1</a:t>
                      </a:r>
                    </a:p>
                  </a:txBody>
                  <a:tcPr/>
                </a:tc>
                <a:tc>
                  <a:txBody>
                    <a:bodyPr/>
                    <a:lstStyle/>
                    <a:p>
                      <a:r>
                        <a:rPr lang="en-US" sz="3600" b="1" dirty="0">
                          <a:latin typeface="Bahnschrift Light SemiCondensed" panose="020B0502040204020203" pitchFamily="34" charset="0"/>
                          <a:cs typeface="Aharoni" panose="020B0604020202020204" pitchFamily="2" charset="-79"/>
                        </a:rPr>
                        <a:t>8:00 – 9:12</a:t>
                      </a:r>
                    </a:p>
                  </a:txBody>
                  <a:tcPr/>
                </a:tc>
                <a:extLst>
                  <a:ext uri="{0D108BD9-81ED-4DB2-BD59-A6C34878D82A}">
                    <a16:rowId xmlns:a16="http://schemas.microsoft.com/office/drawing/2014/main" val="2841323121"/>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2</a:t>
                      </a:r>
                    </a:p>
                  </a:txBody>
                  <a:tcPr/>
                </a:tc>
                <a:tc>
                  <a:txBody>
                    <a:bodyPr/>
                    <a:lstStyle/>
                    <a:p>
                      <a:r>
                        <a:rPr lang="en-US" sz="3600" b="1" dirty="0">
                          <a:latin typeface="Bahnschrift Light SemiCondensed" panose="020B0502040204020203" pitchFamily="34" charset="0"/>
                          <a:cs typeface="Aharoni" panose="020B0604020202020204" pitchFamily="2" charset="-79"/>
                        </a:rPr>
                        <a:t>9:16 – 10:28</a:t>
                      </a:r>
                    </a:p>
                  </a:txBody>
                  <a:tcPr/>
                </a:tc>
                <a:extLst>
                  <a:ext uri="{0D108BD9-81ED-4DB2-BD59-A6C34878D82A}">
                    <a16:rowId xmlns:a16="http://schemas.microsoft.com/office/drawing/2014/main" val="333773763"/>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FLEX</a:t>
                      </a:r>
                    </a:p>
                  </a:txBody>
                  <a:tcPr/>
                </a:tc>
                <a:tc>
                  <a:txBody>
                    <a:bodyPr/>
                    <a:lstStyle/>
                    <a:p>
                      <a:r>
                        <a:rPr lang="en-US" sz="3600" b="1" dirty="0">
                          <a:latin typeface="Bahnschrift Light SemiCondensed" panose="020B0502040204020203" pitchFamily="34" charset="0"/>
                          <a:cs typeface="Aharoni" panose="020B0604020202020204" pitchFamily="2" charset="-79"/>
                        </a:rPr>
                        <a:t>10:28 – 10:59</a:t>
                      </a:r>
                    </a:p>
                  </a:txBody>
                  <a:tcPr/>
                </a:tc>
                <a:extLst>
                  <a:ext uri="{0D108BD9-81ED-4DB2-BD59-A6C34878D82A}">
                    <a16:rowId xmlns:a16="http://schemas.microsoft.com/office/drawing/2014/main" val="2857736573"/>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3</a:t>
                      </a:r>
                    </a:p>
                  </a:txBody>
                  <a:tcPr/>
                </a:tc>
                <a:tc>
                  <a:txBody>
                    <a:bodyPr/>
                    <a:lstStyle/>
                    <a:p>
                      <a:r>
                        <a:rPr lang="en-US" sz="3600" b="1" dirty="0">
                          <a:latin typeface="Bahnschrift Light SemiCondensed" panose="020B0502040204020203" pitchFamily="34" charset="0"/>
                          <a:cs typeface="Aharoni" panose="020B0604020202020204" pitchFamily="2" charset="-79"/>
                        </a:rPr>
                        <a:t>11:03 – 12:15 </a:t>
                      </a:r>
                    </a:p>
                  </a:txBody>
                  <a:tcPr/>
                </a:tc>
                <a:extLst>
                  <a:ext uri="{0D108BD9-81ED-4DB2-BD59-A6C34878D82A}">
                    <a16:rowId xmlns:a16="http://schemas.microsoft.com/office/drawing/2014/main" val="353126463"/>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LUNCH</a:t>
                      </a:r>
                    </a:p>
                  </a:txBody>
                  <a:tcPr/>
                </a:tc>
                <a:tc>
                  <a:txBody>
                    <a:bodyPr/>
                    <a:lstStyle/>
                    <a:p>
                      <a:r>
                        <a:rPr lang="en-US" sz="3600" b="1" dirty="0">
                          <a:latin typeface="Bahnschrift Light SemiCondensed" panose="020B0502040204020203" pitchFamily="34" charset="0"/>
                          <a:cs typeface="Aharoni" panose="020B0604020202020204" pitchFamily="2" charset="-79"/>
                        </a:rPr>
                        <a:t>12:15 – 12:55</a:t>
                      </a:r>
                    </a:p>
                  </a:txBody>
                  <a:tcPr/>
                </a:tc>
                <a:extLst>
                  <a:ext uri="{0D108BD9-81ED-4DB2-BD59-A6C34878D82A}">
                    <a16:rowId xmlns:a16="http://schemas.microsoft.com/office/drawing/2014/main" val="322607271"/>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4</a:t>
                      </a:r>
                    </a:p>
                  </a:txBody>
                  <a:tcPr/>
                </a:tc>
                <a:tc>
                  <a:txBody>
                    <a:bodyPr/>
                    <a:lstStyle/>
                    <a:p>
                      <a:r>
                        <a:rPr lang="en-US" sz="3600" b="1" dirty="0">
                          <a:latin typeface="Bahnschrift Light SemiCondensed" panose="020B0502040204020203" pitchFamily="34" charset="0"/>
                          <a:cs typeface="Aharoni" panose="020B0604020202020204" pitchFamily="2" charset="-79"/>
                        </a:rPr>
                        <a:t>12:59 – 2:11</a:t>
                      </a:r>
                    </a:p>
                  </a:txBody>
                  <a:tcPr/>
                </a:tc>
                <a:extLst>
                  <a:ext uri="{0D108BD9-81ED-4DB2-BD59-A6C34878D82A}">
                    <a16:rowId xmlns:a16="http://schemas.microsoft.com/office/drawing/2014/main" val="415386167"/>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5</a:t>
                      </a:r>
                    </a:p>
                  </a:txBody>
                  <a:tcPr/>
                </a:tc>
                <a:tc>
                  <a:txBody>
                    <a:bodyPr/>
                    <a:lstStyle/>
                    <a:p>
                      <a:r>
                        <a:rPr lang="en-US" sz="3600" b="1" dirty="0">
                          <a:latin typeface="Bahnschrift Light SemiCondensed" panose="020B0502040204020203" pitchFamily="34" charset="0"/>
                          <a:cs typeface="Aharoni" panose="020B0604020202020204" pitchFamily="2" charset="-79"/>
                        </a:rPr>
                        <a:t>2:15 – 3:27</a:t>
                      </a:r>
                    </a:p>
                  </a:txBody>
                  <a:tcPr/>
                </a:tc>
                <a:extLst>
                  <a:ext uri="{0D108BD9-81ED-4DB2-BD59-A6C34878D82A}">
                    <a16:rowId xmlns:a16="http://schemas.microsoft.com/office/drawing/2014/main" val="2160751743"/>
                  </a:ext>
                </a:extLst>
              </a:tr>
            </a:tbl>
          </a:graphicData>
        </a:graphic>
      </p:graphicFrame>
      <p:pic>
        <p:nvPicPr>
          <p:cNvPr id="11" name="Graphic 10" descr="Bell outline">
            <a:extLst>
              <a:ext uri="{FF2B5EF4-FFF2-40B4-BE49-F238E27FC236}">
                <a16:creationId xmlns:a16="http://schemas.microsoft.com/office/drawing/2014/main" id="{C49B0022-ABA7-EC4E-35CB-EBAFC00F9B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02763" y="361950"/>
            <a:ext cx="1359189" cy="1359189"/>
          </a:xfrm>
          <a:prstGeom prst="rect">
            <a:avLst/>
          </a:prstGeom>
        </p:spPr>
      </p:pic>
    </p:spTree>
    <p:extLst>
      <p:ext uri="{BB962C8B-B14F-4D97-AF65-F5344CB8AC3E}">
        <p14:creationId xmlns:p14="http://schemas.microsoft.com/office/powerpoint/2010/main" val="10123256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DEC020-E943-C05E-3998-089E73A8FF52}"/>
              </a:ext>
            </a:extLst>
          </p:cNvPr>
          <p:cNvSpPr/>
          <p:nvPr/>
        </p:nvSpPr>
        <p:spPr>
          <a:xfrm>
            <a:off x="1524307" y="769419"/>
            <a:ext cx="8791060"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GRAD WEAR STORE is Open!!!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777777"/>
                </a:solidFill>
                <a:effectLst/>
                <a:uLnTx/>
                <a:uFillTx/>
                <a:latin typeface="Fira Sans" panose="020B0503050000020004" pitchFamily="34" charset="0"/>
                <a:ea typeface="Calibri" panose="020F0502020204030204" pitchFamily="34" charset="0"/>
                <a:cs typeface="Calibri" panose="020F0502020204030204" pitchFamily="34" charset="0"/>
                <a:hlinkClick r:id="rId2"/>
              </a:rPr>
              <a:t>https://store.passionsports.ca/HWSS23</a:t>
            </a:r>
            <a:endPar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50C83B6-664F-F119-A109-49F228D174D8}"/>
              </a:ext>
            </a:extLst>
          </p:cNvPr>
          <p:cNvPicPr>
            <a:picLocks noChangeAspect="1"/>
          </p:cNvPicPr>
          <p:nvPr/>
        </p:nvPicPr>
        <p:blipFill>
          <a:blip r:embed="rId3"/>
          <a:stretch>
            <a:fillRect/>
          </a:stretch>
        </p:blipFill>
        <p:spPr>
          <a:xfrm>
            <a:off x="533591" y="2078183"/>
            <a:ext cx="3487770" cy="3768810"/>
          </a:xfrm>
          <a:prstGeom prst="rect">
            <a:avLst/>
          </a:prstGeom>
        </p:spPr>
      </p:pic>
      <p:pic>
        <p:nvPicPr>
          <p:cNvPr id="14" name="Picture 13">
            <a:extLst>
              <a:ext uri="{FF2B5EF4-FFF2-40B4-BE49-F238E27FC236}">
                <a16:creationId xmlns:a16="http://schemas.microsoft.com/office/drawing/2014/main" id="{AD1B8C4E-CBF7-6BFA-A6C2-759A1DDAF0D6}"/>
              </a:ext>
            </a:extLst>
          </p:cNvPr>
          <p:cNvPicPr>
            <a:picLocks noChangeAspect="1"/>
          </p:cNvPicPr>
          <p:nvPr/>
        </p:nvPicPr>
        <p:blipFill>
          <a:blip r:embed="rId4"/>
          <a:stretch>
            <a:fillRect/>
          </a:stretch>
        </p:blipFill>
        <p:spPr>
          <a:xfrm>
            <a:off x="4738254" y="2176379"/>
            <a:ext cx="2179781" cy="3581070"/>
          </a:xfrm>
          <a:prstGeom prst="rect">
            <a:avLst/>
          </a:prstGeom>
        </p:spPr>
      </p:pic>
      <p:pic>
        <p:nvPicPr>
          <p:cNvPr id="16" name="Picture 15">
            <a:extLst>
              <a:ext uri="{FF2B5EF4-FFF2-40B4-BE49-F238E27FC236}">
                <a16:creationId xmlns:a16="http://schemas.microsoft.com/office/drawing/2014/main" id="{A50E83AC-703C-A5D4-3489-C07099728892}"/>
              </a:ext>
            </a:extLst>
          </p:cNvPr>
          <p:cNvPicPr>
            <a:picLocks noChangeAspect="1"/>
          </p:cNvPicPr>
          <p:nvPr/>
        </p:nvPicPr>
        <p:blipFill>
          <a:blip r:embed="rId5"/>
          <a:stretch>
            <a:fillRect/>
          </a:stretch>
        </p:blipFill>
        <p:spPr>
          <a:xfrm>
            <a:off x="7338941" y="2078183"/>
            <a:ext cx="3487770" cy="3871953"/>
          </a:xfrm>
          <a:prstGeom prst="rect">
            <a:avLst/>
          </a:prstGeom>
        </p:spPr>
      </p:pic>
      <p:sp>
        <p:nvSpPr>
          <p:cNvPr id="17" name="TextBox 16">
            <a:extLst>
              <a:ext uri="{FF2B5EF4-FFF2-40B4-BE49-F238E27FC236}">
                <a16:creationId xmlns:a16="http://schemas.microsoft.com/office/drawing/2014/main" id="{28E82174-E287-B118-6560-52E1C30CCDFE}"/>
              </a:ext>
            </a:extLst>
          </p:cNvPr>
          <p:cNvSpPr txBox="1"/>
          <p:nvPr/>
        </p:nvSpPr>
        <p:spPr>
          <a:xfrm>
            <a:off x="4470400" y="6253018"/>
            <a:ext cx="43780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STORE CLOSES DECEMBER 16th</a:t>
            </a:r>
          </a:p>
        </p:txBody>
      </p:sp>
    </p:spTree>
    <p:extLst>
      <p:ext uri="{BB962C8B-B14F-4D97-AF65-F5344CB8AC3E}">
        <p14:creationId xmlns:p14="http://schemas.microsoft.com/office/powerpoint/2010/main" val="264237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DF89-9FC0-DA9A-7B81-0B2766E5FA16}"/>
              </a:ext>
            </a:extLst>
          </p:cNvPr>
          <p:cNvSpPr>
            <a:spLocks noGrp="1"/>
          </p:cNvSpPr>
          <p:nvPr>
            <p:ph type="title"/>
          </p:nvPr>
        </p:nvSpPr>
        <p:spPr>
          <a:xfrm>
            <a:off x="1484311" y="685800"/>
            <a:ext cx="10018713" cy="1069109"/>
          </a:xfrm>
        </p:spPr>
        <p:txBody>
          <a:bodyPr>
            <a:normAutofit/>
          </a:bodyPr>
          <a:lstStyle/>
          <a:p>
            <a:r>
              <a:rPr lang="en-US" dirty="0"/>
              <a:t>Club Names &amp; Sponsor Teachers</a:t>
            </a:r>
            <a:br>
              <a:rPr lang="en-US" dirty="0"/>
            </a:br>
            <a:r>
              <a:rPr lang="en-US" sz="1800" dirty="0"/>
              <a:t>If you are interested in joining a club pls contact the sponsor teacher! </a:t>
            </a:r>
            <a:endParaRPr lang="en-US" dirty="0"/>
          </a:p>
        </p:txBody>
      </p:sp>
      <p:sp>
        <p:nvSpPr>
          <p:cNvPr id="3" name="TextBox 2">
            <a:extLst>
              <a:ext uri="{FF2B5EF4-FFF2-40B4-BE49-F238E27FC236}">
                <a16:creationId xmlns:a16="http://schemas.microsoft.com/office/drawing/2014/main" id="{B351B162-8668-5C96-C2FE-A05C16C5FC87}"/>
              </a:ext>
            </a:extLst>
          </p:cNvPr>
          <p:cNvSpPr txBox="1"/>
          <p:nvPr/>
        </p:nvSpPr>
        <p:spPr>
          <a:xfrm>
            <a:off x="3126509" y="1995054"/>
            <a:ext cx="4003963" cy="4708981"/>
          </a:xfrm>
          <a:prstGeom prst="rect">
            <a:avLst/>
          </a:prstGeom>
          <a:noFill/>
        </p:spPr>
        <p:txBody>
          <a:bodyPr wrap="square" rtlCol="0">
            <a:spAutoFit/>
          </a:bodyPr>
          <a:lstStyle/>
          <a:p>
            <a:r>
              <a:rPr lang="en-US" sz="2000" dirty="0"/>
              <a:t>Art Club – Mr. Ting</a:t>
            </a:r>
          </a:p>
          <a:p>
            <a:r>
              <a:rPr lang="en-US" sz="2000" dirty="0" err="1"/>
              <a:t>Barz</a:t>
            </a:r>
            <a:r>
              <a:rPr lang="en-US" sz="2000" dirty="0"/>
              <a:t> Club – Mr. </a:t>
            </a:r>
            <a:r>
              <a:rPr lang="en-US" sz="2000" dirty="0" err="1"/>
              <a:t>Zenone</a:t>
            </a:r>
            <a:endParaRPr lang="en-US" sz="2000" dirty="0"/>
          </a:p>
          <a:p>
            <a:r>
              <a:rPr lang="en-US" sz="2000" dirty="0"/>
              <a:t>Book Club – Ms. Ferrer</a:t>
            </a:r>
          </a:p>
          <a:p>
            <a:r>
              <a:rPr lang="en-US" sz="2000" dirty="0"/>
              <a:t>Business Club – Mr. Sather</a:t>
            </a:r>
          </a:p>
          <a:p>
            <a:r>
              <a:rPr lang="en-US" sz="2000" dirty="0"/>
              <a:t>Chess Club – Mr. Sun</a:t>
            </a:r>
          </a:p>
          <a:p>
            <a:r>
              <a:rPr lang="en-US" sz="2000" dirty="0"/>
              <a:t>Creative Minds Club – Ms.  Ross</a:t>
            </a:r>
          </a:p>
          <a:p>
            <a:r>
              <a:rPr lang="en-US" sz="2000" dirty="0"/>
              <a:t>Curling Club – Ms. Wood</a:t>
            </a:r>
          </a:p>
          <a:p>
            <a:r>
              <a:rPr lang="en-US" sz="2000" dirty="0"/>
              <a:t>Debate Club – Mr. </a:t>
            </a:r>
            <a:r>
              <a:rPr lang="en-US" sz="2000" dirty="0" err="1"/>
              <a:t>Zenone</a:t>
            </a:r>
            <a:endParaRPr lang="en-US" sz="2000" dirty="0"/>
          </a:p>
          <a:p>
            <a:r>
              <a:rPr lang="en-US" sz="2000" dirty="0"/>
              <a:t>Dungeons and Dragons Club – Mr. Blake/Ms. </a:t>
            </a:r>
            <a:r>
              <a:rPr lang="en-US" sz="2000" dirty="0" err="1"/>
              <a:t>Nezil</a:t>
            </a:r>
            <a:endParaRPr lang="en-US" sz="2000" dirty="0"/>
          </a:p>
          <a:p>
            <a:r>
              <a:rPr lang="en-US" sz="2000" dirty="0"/>
              <a:t>Economics Club – Ms. Gilder</a:t>
            </a:r>
          </a:p>
          <a:p>
            <a:r>
              <a:rPr lang="en-US" sz="2000" dirty="0"/>
              <a:t>Enviro Club – Mr. Modder</a:t>
            </a:r>
          </a:p>
          <a:p>
            <a:r>
              <a:rPr lang="en-US" sz="2000" dirty="0"/>
              <a:t>First Responders – Mr. Baldus</a:t>
            </a:r>
          </a:p>
          <a:p>
            <a:r>
              <a:rPr lang="en-US" sz="2000" dirty="0"/>
              <a:t>History Club - Mr. Chaffee</a:t>
            </a:r>
          </a:p>
          <a:p>
            <a:r>
              <a:rPr lang="en-US" sz="2000" dirty="0"/>
              <a:t>Host Club – Mr. Chan</a:t>
            </a:r>
          </a:p>
        </p:txBody>
      </p:sp>
      <p:sp>
        <p:nvSpPr>
          <p:cNvPr id="4" name="TextBox 3">
            <a:extLst>
              <a:ext uri="{FF2B5EF4-FFF2-40B4-BE49-F238E27FC236}">
                <a16:creationId xmlns:a16="http://schemas.microsoft.com/office/drawing/2014/main" id="{1D07DA4D-3AA7-46F4-1B51-E9CED1D17BF7}"/>
              </a:ext>
            </a:extLst>
          </p:cNvPr>
          <p:cNvSpPr txBox="1"/>
          <p:nvPr/>
        </p:nvSpPr>
        <p:spPr>
          <a:xfrm>
            <a:off x="7499061" y="1995054"/>
            <a:ext cx="4003963" cy="4093428"/>
          </a:xfrm>
          <a:prstGeom prst="rect">
            <a:avLst/>
          </a:prstGeom>
          <a:noFill/>
        </p:spPr>
        <p:txBody>
          <a:bodyPr wrap="square" rtlCol="0">
            <a:spAutoFit/>
          </a:bodyPr>
          <a:lstStyle/>
          <a:p>
            <a:r>
              <a:rPr lang="en-US" sz="2000" dirty="0"/>
              <a:t>JA Business Club – Mr. Sather</a:t>
            </a:r>
          </a:p>
          <a:p>
            <a:r>
              <a:rPr lang="en-US" sz="2000" dirty="0"/>
              <a:t>Kodiak Pride – Ms. </a:t>
            </a:r>
            <a:r>
              <a:rPr lang="en-US" sz="2000" dirty="0" err="1"/>
              <a:t>Leeden</a:t>
            </a:r>
            <a:endParaRPr lang="en-US" sz="2000" dirty="0"/>
          </a:p>
          <a:p>
            <a:r>
              <a:rPr lang="en-US" sz="2000" dirty="0"/>
              <a:t>KWAP Club – Ms. Nunn</a:t>
            </a:r>
          </a:p>
          <a:p>
            <a:r>
              <a:rPr lang="en-US" sz="2000" dirty="0"/>
              <a:t>Law Club – Mr. Aitken</a:t>
            </a:r>
          </a:p>
          <a:p>
            <a:r>
              <a:rPr lang="en-US" sz="2000" dirty="0"/>
              <a:t>Math Club - Ms. </a:t>
            </a:r>
            <a:r>
              <a:rPr lang="en-US" sz="2000" dirty="0" err="1"/>
              <a:t>Weinkam</a:t>
            </a:r>
            <a:endParaRPr lang="en-US" sz="2000" dirty="0"/>
          </a:p>
          <a:p>
            <a:r>
              <a:rPr lang="en-US" sz="2000" dirty="0"/>
              <a:t>Multicultural Club – Ms. Lee</a:t>
            </a:r>
          </a:p>
          <a:p>
            <a:r>
              <a:rPr lang="en-US" sz="2000" dirty="0"/>
              <a:t>MUN – Mr. Chaffee</a:t>
            </a:r>
          </a:p>
          <a:p>
            <a:r>
              <a:rPr lang="en-US" sz="2000" dirty="0"/>
              <a:t>Pediatric Health Alliance - Mr. </a:t>
            </a:r>
            <a:r>
              <a:rPr lang="en-US" sz="2000" dirty="0" err="1"/>
              <a:t>Gleckman</a:t>
            </a:r>
            <a:endParaRPr lang="en-US" sz="2000" dirty="0"/>
          </a:p>
          <a:p>
            <a:r>
              <a:rPr lang="en-US" sz="2000" dirty="0"/>
              <a:t>Photo Club - Ms. </a:t>
            </a:r>
            <a:r>
              <a:rPr lang="en-US" sz="2000" dirty="0" err="1"/>
              <a:t>Vickerson</a:t>
            </a:r>
            <a:endParaRPr lang="en-US" sz="2000" dirty="0"/>
          </a:p>
          <a:p>
            <a:r>
              <a:rPr lang="en-US" sz="2000" dirty="0"/>
              <a:t>Physics – Mr. Khalili</a:t>
            </a:r>
          </a:p>
          <a:p>
            <a:r>
              <a:rPr lang="en-US" sz="2000" dirty="0"/>
              <a:t>Quilting Club – Ms. Woods</a:t>
            </a:r>
          </a:p>
          <a:p>
            <a:r>
              <a:rPr lang="en-US" sz="2000" dirty="0"/>
              <a:t>Robotics – Mr. Au-Lange</a:t>
            </a:r>
          </a:p>
        </p:txBody>
      </p:sp>
    </p:spTree>
    <p:extLst>
      <p:ext uri="{BB962C8B-B14F-4D97-AF65-F5344CB8AC3E}">
        <p14:creationId xmlns:p14="http://schemas.microsoft.com/office/powerpoint/2010/main" val="297861410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2194743" y="1049326"/>
            <a:ext cx="8208913" cy="1872208"/>
          </a:xfrm>
          <a:prstGeom prst="rect">
            <a:avLst/>
          </a:prstGeom>
        </p:spPr>
        <p:txBody>
          <a:bodyPr wrap="none" lIns="91262" tIns="45633" rIns="91262" bIns="45633" numCol="1" fromWordArt="1">
            <a:prstTxWarp prst="textPlain">
              <a:avLst>
                <a:gd name="adj" fmla="val 50009"/>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800000">
                    <a:alpha val="98822"/>
                  </a:srgbClr>
                </a:solidFill>
                <a:latin typeface="Papyrus"/>
              </a:rPr>
              <a:t>KODIAK</a:t>
            </a:r>
          </a:p>
          <a:p>
            <a:pPr algn="ctr"/>
            <a:r>
              <a:rPr lang="en-US" sz="3600" kern="10" dirty="0">
                <a:ln w="9525">
                  <a:round/>
                  <a:headEnd/>
                  <a:tailEnd/>
                </a:ln>
                <a:solidFill>
                  <a:srgbClr val="800000">
                    <a:alpha val="98822"/>
                  </a:srgbClr>
                </a:solidFill>
                <a:latin typeface="Papyrus"/>
              </a:rPr>
              <a:t>ATHLETICS</a:t>
            </a:r>
          </a:p>
        </p:txBody>
      </p:sp>
      <p:pic>
        <p:nvPicPr>
          <p:cNvPr id="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3036" y="3284984"/>
            <a:ext cx="2725092" cy="272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2785161"/>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WordArt 3"/>
          <p:cNvSpPr>
            <a:spLocks noChangeArrowheads="1" noChangeShapeType="1" noTextEdit="1"/>
          </p:cNvSpPr>
          <p:nvPr/>
        </p:nvSpPr>
        <p:spPr bwMode="auto">
          <a:xfrm>
            <a:off x="2834072" y="709464"/>
            <a:ext cx="8208913" cy="2160240"/>
          </a:xfrm>
          <a:prstGeom prst="rect">
            <a:avLst/>
          </a:prstGeom>
        </p:spPr>
        <p:txBody>
          <a:bodyPr wrap="none" lIns="91262" tIns="45633" rIns="91262" bIns="45633" numCol="1" fromWordArt="1">
            <a:prstTxWarp prst="textPlain">
              <a:avLst>
                <a:gd name="adj" fmla="val 49691"/>
              </a:avLst>
            </a:prstTxWarp>
            <a:scene3d>
              <a:camera prst="legacyObliqueRight"/>
              <a:lightRig rig="legacyHarsh3" dir="t"/>
            </a:scene3d>
            <a:sp3d extrusionH="100000" prstMaterial="legacyMatte">
              <a:extrusionClr>
                <a:srgbClr val="663300"/>
              </a:extrusionClr>
            </a:sp3d>
          </a:bodyPr>
          <a:lstStyle/>
          <a:p>
            <a:pPr algn="ctr"/>
            <a:r>
              <a:rPr lang="en-US" sz="3600" kern="10" dirty="0">
                <a:ln w="9525">
                  <a:round/>
                  <a:headEnd/>
                  <a:tailEnd/>
                </a:ln>
                <a:solidFill>
                  <a:srgbClr val="800000">
                    <a:alpha val="98822"/>
                  </a:srgbClr>
                </a:solidFill>
                <a:latin typeface="Papyrus"/>
              </a:rPr>
              <a:t>CAREER</a:t>
            </a:r>
            <a:br>
              <a:rPr lang="en-US" sz="3600" kern="10" dirty="0">
                <a:ln w="9525">
                  <a:round/>
                  <a:headEnd/>
                  <a:tailEnd/>
                </a:ln>
                <a:solidFill>
                  <a:srgbClr val="800000">
                    <a:alpha val="98822"/>
                  </a:srgbClr>
                </a:solidFill>
                <a:latin typeface="Papyrus"/>
              </a:rPr>
            </a:br>
            <a:r>
              <a:rPr lang="en-US" sz="3600" kern="10" dirty="0">
                <a:ln w="9525">
                  <a:round/>
                  <a:headEnd/>
                  <a:tailEnd/>
                </a:ln>
                <a:solidFill>
                  <a:srgbClr val="800000">
                    <a:alpha val="98822"/>
                  </a:srgbClr>
                </a:solidFill>
                <a:latin typeface="Papyrus"/>
              </a:rPr>
              <a:t>CENTER</a:t>
            </a:r>
          </a:p>
        </p:txBody>
      </p:sp>
      <p:pic>
        <p:nvPicPr>
          <p:cNvPr id="9" name="Picture 4" descr="Bear full 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3036" y="3296196"/>
            <a:ext cx="2725092" cy="272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69726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1EAD7829-7114-2511-58B5-5AB143DF21E1}"/>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78745665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459E91F-C34B-E9F4-DBBB-8F4D26FD1DD7}"/>
              </a:ext>
            </a:extLst>
          </p:cNvPr>
          <p:cNvGraphicFramePr>
            <a:graphicFrameLocks noGrp="1"/>
          </p:cNvGraphicFramePr>
          <p:nvPr/>
        </p:nvGraphicFramePr>
        <p:xfrm>
          <a:off x="4640406" y="919018"/>
          <a:ext cx="5854701" cy="1181100"/>
        </p:xfrm>
        <a:graphic>
          <a:graphicData uri="http://schemas.openxmlformats.org/drawingml/2006/table">
            <a:tbl>
              <a:tblPr/>
              <a:tblGrid>
                <a:gridCol w="5854701">
                  <a:extLst>
                    <a:ext uri="{9D8B030D-6E8A-4147-A177-3AD203B41FA5}">
                      <a16:colId xmlns:a16="http://schemas.microsoft.com/office/drawing/2014/main" val="2097814247"/>
                    </a:ext>
                  </a:extLst>
                </a:gridCol>
              </a:tblGrid>
              <a:tr h="1181100">
                <a:tc>
                  <a:txBody>
                    <a:bodyPr/>
                    <a:lstStyle/>
                    <a:p>
                      <a:pPr algn="l" fontAlgn="t"/>
                      <a:r>
                        <a:rPr lang="en-US" sz="3200" kern="1200" dirty="0">
                          <a:solidFill>
                            <a:schemeClr val="dk1"/>
                          </a:solidFill>
                          <a:latin typeface="Arial" panose="020B0604020202020204" pitchFamily="34" charset="0"/>
                          <a:ea typeface="+mn-ea"/>
                          <a:cs typeface="Arial" panose="020B0604020202020204" pitchFamily="34" charset="0"/>
                        </a:rPr>
                        <a:t>Bell Schedule </a:t>
                      </a:r>
                      <a:br>
                        <a:rPr lang="en-US" sz="3200" b="1" i="0" u="none" strike="noStrike" dirty="0">
                          <a:solidFill>
                            <a:srgbClr val="000000"/>
                          </a:solidFill>
                          <a:effectLst/>
                          <a:latin typeface="Calibri" panose="020F0502020204030204" pitchFamily="34" charset="0"/>
                        </a:rPr>
                      </a:br>
                      <a:endParaRPr lang="en-US" sz="3200" b="0" i="0" u="none" strike="noStrike" dirty="0">
                        <a:solidFill>
                          <a:srgbClr val="000000"/>
                        </a:solidFill>
                        <a:effectLst/>
                        <a:latin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006415992"/>
                  </a:ext>
                </a:extLst>
              </a:tr>
            </a:tbl>
          </a:graphicData>
        </a:graphic>
      </p:graphicFrame>
      <p:pic>
        <p:nvPicPr>
          <p:cNvPr id="7" name="image1.jpeg">
            <a:extLst>
              <a:ext uri="{FF2B5EF4-FFF2-40B4-BE49-F238E27FC236}">
                <a16:creationId xmlns:a16="http://schemas.microsoft.com/office/drawing/2014/main" id="{A91EB48B-277F-4ACB-84B2-786471395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289" y="240866"/>
            <a:ext cx="1151948" cy="1151948"/>
          </a:xfrm>
          <a:prstGeom prst="rect">
            <a:avLst/>
          </a:prstGeom>
        </p:spPr>
      </p:pic>
      <p:graphicFrame>
        <p:nvGraphicFramePr>
          <p:cNvPr id="9" name="Table 9">
            <a:extLst>
              <a:ext uri="{FF2B5EF4-FFF2-40B4-BE49-F238E27FC236}">
                <a16:creationId xmlns:a16="http://schemas.microsoft.com/office/drawing/2014/main" id="{3AAD3C18-6447-839D-14AA-85F1C6EB6D71}"/>
              </a:ext>
            </a:extLst>
          </p:cNvPr>
          <p:cNvGraphicFramePr>
            <a:graphicFrameLocks noGrp="1"/>
          </p:cNvGraphicFramePr>
          <p:nvPr/>
        </p:nvGraphicFramePr>
        <p:xfrm>
          <a:off x="2392219" y="1866610"/>
          <a:ext cx="8746836" cy="3840480"/>
        </p:xfrm>
        <a:graphic>
          <a:graphicData uri="http://schemas.openxmlformats.org/drawingml/2006/table">
            <a:tbl>
              <a:tblPr bandRow="1">
                <a:tableStyleId>{5C22544A-7EE6-4342-B048-85BDC9FD1C3A}</a:tableStyleId>
              </a:tblPr>
              <a:tblGrid>
                <a:gridCol w="4373418">
                  <a:extLst>
                    <a:ext uri="{9D8B030D-6E8A-4147-A177-3AD203B41FA5}">
                      <a16:colId xmlns:a16="http://schemas.microsoft.com/office/drawing/2014/main" val="528588919"/>
                    </a:ext>
                  </a:extLst>
                </a:gridCol>
                <a:gridCol w="4373418">
                  <a:extLst>
                    <a:ext uri="{9D8B030D-6E8A-4147-A177-3AD203B41FA5}">
                      <a16:colId xmlns:a16="http://schemas.microsoft.com/office/drawing/2014/main" val="3356537936"/>
                    </a:ext>
                  </a:extLst>
                </a:gridCol>
              </a:tblGrid>
              <a:tr h="513388">
                <a:tc>
                  <a:txBody>
                    <a:bodyPr/>
                    <a:lstStyle/>
                    <a:p>
                      <a:pPr algn="ctr"/>
                      <a:r>
                        <a:rPr lang="en-US" sz="3200" b="1" dirty="0">
                          <a:latin typeface="Bahnschrift Light SemiCondensed" panose="020B0502040204020203" pitchFamily="34" charset="0"/>
                          <a:cs typeface="Aharoni" panose="020B0604020202020204" pitchFamily="2" charset="-79"/>
                        </a:rPr>
                        <a:t>Block 1</a:t>
                      </a:r>
                    </a:p>
                  </a:txBody>
                  <a:tcPr/>
                </a:tc>
                <a:tc>
                  <a:txBody>
                    <a:bodyPr/>
                    <a:lstStyle/>
                    <a:p>
                      <a:r>
                        <a:rPr lang="en-US" sz="3600" b="1" dirty="0">
                          <a:latin typeface="Bahnschrift Light SemiCondensed" panose="020B0502040204020203" pitchFamily="34" charset="0"/>
                          <a:cs typeface="Aharoni" panose="020B0604020202020204" pitchFamily="2" charset="-79"/>
                        </a:rPr>
                        <a:t>8:00 – 9:12</a:t>
                      </a:r>
                    </a:p>
                  </a:txBody>
                  <a:tcPr/>
                </a:tc>
                <a:extLst>
                  <a:ext uri="{0D108BD9-81ED-4DB2-BD59-A6C34878D82A}">
                    <a16:rowId xmlns:a16="http://schemas.microsoft.com/office/drawing/2014/main" val="2841323121"/>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2</a:t>
                      </a:r>
                    </a:p>
                  </a:txBody>
                  <a:tcPr/>
                </a:tc>
                <a:tc>
                  <a:txBody>
                    <a:bodyPr/>
                    <a:lstStyle/>
                    <a:p>
                      <a:r>
                        <a:rPr lang="en-US" sz="3600" b="1" dirty="0">
                          <a:latin typeface="Bahnschrift Light SemiCondensed" panose="020B0502040204020203" pitchFamily="34" charset="0"/>
                          <a:cs typeface="Aharoni" panose="020B0604020202020204" pitchFamily="2" charset="-79"/>
                        </a:rPr>
                        <a:t>9:16 – 10:28</a:t>
                      </a:r>
                    </a:p>
                  </a:txBody>
                  <a:tcPr/>
                </a:tc>
                <a:extLst>
                  <a:ext uri="{0D108BD9-81ED-4DB2-BD59-A6C34878D82A}">
                    <a16:rowId xmlns:a16="http://schemas.microsoft.com/office/drawing/2014/main" val="333773763"/>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3</a:t>
                      </a:r>
                    </a:p>
                  </a:txBody>
                  <a:tcPr/>
                </a:tc>
                <a:tc>
                  <a:txBody>
                    <a:bodyPr/>
                    <a:lstStyle/>
                    <a:p>
                      <a:r>
                        <a:rPr lang="en-US" sz="3600" b="1" dirty="0">
                          <a:latin typeface="Bahnschrift Light SemiCondensed" panose="020B0502040204020203" pitchFamily="34" charset="0"/>
                          <a:cs typeface="Aharoni" panose="020B0604020202020204" pitchFamily="2" charset="-79"/>
                        </a:rPr>
                        <a:t>10:32 – 11:44 </a:t>
                      </a:r>
                    </a:p>
                  </a:txBody>
                  <a:tcPr/>
                </a:tc>
                <a:extLst>
                  <a:ext uri="{0D108BD9-81ED-4DB2-BD59-A6C34878D82A}">
                    <a16:rowId xmlns:a16="http://schemas.microsoft.com/office/drawing/2014/main" val="353126463"/>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LUNCH</a:t>
                      </a:r>
                    </a:p>
                  </a:txBody>
                  <a:tcPr/>
                </a:tc>
                <a:tc>
                  <a:txBody>
                    <a:bodyPr/>
                    <a:lstStyle/>
                    <a:p>
                      <a:r>
                        <a:rPr lang="en-US" sz="3600" b="1" dirty="0">
                          <a:latin typeface="Bahnschrift Light SemiCondensed" panose="020B0502040204020203" pitchFamily="34" charset="0"/>
                          <a:cs typeface="Aharoni" panose="020B0604020202020204" pitchFamily="2" charset="-79"/>
                        </a:rPr>
                        <a:t>11:44 – 12:28</a:t>
                      </a:r>
                    </a:p>
                  </a:txBody>
                  <a:tcPr/>
                </a:tc>
                <a:extLst>
                  <a:ext uri="{0D108BD9-81ED-4DB2-BD59-A6C34878D82A}">
                    <a16:rowId xmlns:a16="http://schemas.microsoft.com/office/drawing/2014/main" val="322607271"/>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4</a:t>
                      </a:r>
                    </a:p>
                  </a:txBody>
                  <a:tcPr/>
                </a:tc>
                <a:tc>
                  <a:txBody>
                    <a:bodyPr/>
                    <a:lstStyle/>
                    <a:p>
                      <a:r>
                        <a:rPr lang="en-US" sz="3600" b="1" dirty="0">
                          <a:latin typeface="Bahnschrift Light SemiCondensed" panose="020B0502040204020203" pitchFamily="34" charset="0"/>
                          <a:cs typeface="Aharoni" panose="020B0604020202020204" pitchFamily="2" charset="-79"/>
                        </a:rPr>
                        <a:t>12:32 – 1:44</a:t>
                      </a:r>
                    </a:p>
                  </a:txBody>
                  <a:tcPr/>
                </a:tc>
                <a:extLst>
                  <a:ext uri="{0D108BD9-81ED-4DB2-BD59-A6C34878D82A}">
                    <a16:rowId xmlns:a16="http://schemas.microsoft.com/office/drawing/2014/main" val="415386167"/>
                  </a:ext>
                </a:extLst>
              </a:tr>
              <a:tr h="513388">
                <a:tc>
                  <a:txBody>
                    <a:bodyPr/>
                    <a:lstStyle/>
                    <a:p>
                      <a:pPr algn="ctr"/>
                      <a:r>
                        <a:rPr lang="en-US" sz="3200" b="1" dirty="0">
                          <a:latin typeface="Bahnschrift Light SemiCondensed" panose="020B0502040204020203" pitchFamily="34" charset="0"/>
                          <a:cs typeface="Aharoni" panose="020B0604020202020204" pitchFamily="2" charset="-79"/>
                        </a:rPr>
                        <a:t>Block 5</a:t>
                      </a:r>
                    </a:p>
                  </a:txBody>
                  <a:tcPr/>
                </a:tc>
                <a:tc>
                  <a:txBody>
                    <a:bodyPr/>
                    <a:lstStyle/>
                    <a:p>
                      <a:r>
                        <a:rPr lang="en-US" sz="3600" b="1" dirty="0">
                          <a:latin typeface="Bahnschrift Light SemiCondensed" panose="020B0502040204020203" pitchFamily="34" charset="0"/>
                          <a:cs typeface="Aharoni" panose="020B0604020202020204" pitchFamily="2" charset="-79"/>
                        </a:rPr>
                        <a:t>1:48 – 3:00</a:t>
                      </a:r>
                    </a:p>
                  </a:txBody>
                  <a:tcPr/>
                </a:tc>
                <a:extLst>
                  <a:ext uri="{0D108BD9-81ED-4DB2-BD59-A6C34878D82A}">
                    <a16:rowId xmlns:a16="http://schemas.microsoft.com/office/drawing/2014/main" val="2160751743"/>
                  </a:ext>
                </a:extLst>
              </a:tr>
            </a:tbl>
          </a:graphicData>
        </a:graphic>
      </p:graphicFrame>
      <p:pic>
        <p:nvPicPr>
          <p:cNvPr id="11" name="Graphic 10" descr="Bell outline">
            <a:extLst>
              <a:ext uri="{FF2B5EF4-FFF2-40B4-BE49-F238E27FC236}">
                <a16:creationId xmlns:a16="http://schemas.microsoft.com/office/drawing/2014/main" id="{C49B0022-ABA7-EC4E-35CB-EBAFC00F9B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1600" y="239423"/>
            <a:ext cx="1359189" cy="1359189"/>
          </a:xfrm>
          <a:prstGeom prst="rect">
            <a:avLst/>
          </a:prstGeom>
        </p:spPr>
      </p:pic>
      <p:sp>
        <p:nvSpPr>
          <p:cNvPr id="2" name="TextBox 1">
            <a:extLst>
              <a:ext uri="{FF2B5EF4-FFF2-40B4-BE49-F238E27FC236}">
                <a16:creationId xmlns:a16="http://schemas.microsoft.com/office/drawing/2014/main" id="{7DB00011-1749-C32D-DA0C-C31E2C8FB71E}"/>
              </a:ext>
            </a:extLst>
          </p:cNvPr>
          <p:cNvSpPr txBox="1"/>
          <p:nvPr/>
        </p:nvSpPr>
        <p:spPr>
          <a:xfrm>
            <a:off x="3117200" y="1363279"/>
            <a:ext cx="6816436" cy="369332"/>
          </a:xfrm>
          <a:prstGeom prst="rect">
            <a:avLst/>
          </a:prstGeom>
          <a:noFill/>
        </p:spPr>
        <p:txBody>
          <a:bodyPr wrap="square" rtlCol="0">
            <a:spAutoFit/>
          </a:bodyPr>
          <a:lstStyle/>
          <a:p>
            <a:r>
              <a:rPr lang="en-US" dirty="0"/>
              <a:t>*No FLEX first Monday of every Month: 3PM Dismissal </a:t>
            </a:r>
          </a:p>
        </p:txBody>
      </p:sp>
    </p:spTree>
    <p:extLst>
      <p:ext uri="{BB962C8B-B14F-4D97-AF65-F5344CB8AC3E}">
        <p14:creationId xmlns:p14="http://schemas.microsoft.com/office/powerpoint/2010/main" val="367397075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062F1-0898-3755-B937-201CE4180549}"/>
              </a:ext>
            </a:extLst>
          </p:cNvPr>
          <p:cNvSpPr txBox="1"/>
          <p:nvPr/>
        </p:nvSpPr>
        <p:spPr>
          <a:xfrm>
            <a:off x="1962724" y="1239478"/>
            <a:ext cx="8432799"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chemeClr val="bg2">
                    <a:lumMod val="25000"/>
                  </a:schemeClr>
                </a:solidFill>
                <a:effectLst/>
                <a:uLnTx/>
                <a:uFillTx/>
                <a:latin typeface="Elephant" panose="02020904090505020303" pitchFamily="18" charset="0"/>
              </a:rPr>
              <a:t>KODIAK</a:t>
            </a:r>
            <a:r>
              <a:rPr kumimoji="0" lang="en-US" sz="4000" b="1" i="0" u="none" strike="noStrike" kern="1200" cap="none" spc="0" normalizeH="0" baseline="0" noProof="0" dirty="0">
                <a:ln>
                  <a:noFill/>
                </a:ln>
                <a:solidFill>
                  <a:schemeClr val="bg2">
                    <a:lumMod val="25000"/>
                  </a:schemeClr>
                </a:solidFill>
                <a:effectLst/>
                <a:uLnTx/>
                <a:uFillTx/>
                <a:latin typeface="Elephant" panose="02020904090505020303" pitchFamily="18" charset="0"/>
              </a:rPr>
              <a:t> </a:t>
            </a:r>
            <a:r>
              <a:rPr kumimoji="0" lang="en-US" sz="5000" b="1" i="0" u="none" strike="noStrike" kern="1200" cap="none" spc="0" normalizeH="0" baseline="0" noProof="0" dirty="0">
                <a:ln>
                  <a:noFill/>
                </a:ln>
                <a:solidFill>
                  <a:schemeClr val="bg2">
                    <a:lumMod val="25000"/>
                  </a:schemeClr>
                </a:solidFill>
                <a:effectLst/>
                <a:uLnTx/>
                <a:uFillTx/>
                <a:latin typeface="Elephant" panose="02020904090505020303" pitchFamily="18" charset="0"/>
              </a:rPr>
              <a:t>CLOTHING</a:t>
            </a:r>
          </a:p>
        </p:txBody>
      </p:sp>
      <p:sp>
        <p:nvSpPr>
          <p:cNvPr id="3" name="TextBox 2">
            <a:extLst>
              <a:ext uri="{FF2B5EF4-FFF2-40B4-BE49-F238E27FC236}">
                <a16:creationId xmlns:a16="http://schemas.microsoft.com/office/drawing/2014/main" id="{014F7002-14FF-21E4-1B08-EF19FBEDE45B}"/>
              </a:ext>
            </a:extLst>
          </p:cNvPr>
          <p:cNvSpPr txBox="1"/>
          <p:nvPr/>
        </p:nvSpPr>
        <p:spPr>
          <a:xfrm>
            <a:off x="3619500" y="3556420"/>
            <a:ext cx="5232400"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b="1" dirty="0">
                <a:latin typeface="Arial Black" panose="020B0A04020102020204" pitchFamily="34" charset="0"/>
              </a:rPr>
              <a:t>Pick up at the</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b="1" u="sng" dirty="0">
                <a:solidFill>
                  <a:srgbClr val="990033"/>
                </a:solidFill>
                <a:latin typeface="Arial Black" panose="020B0A04020102020204" pitchFamily="34" charset="0"/>
              </a:rPr>
              <a:t>MAIN OFFICE</a:t>
            </a:r>
            <a:endParaRPr kumimoji="0" lang="en-US" sz="5000" b="1" i="0" u="sng" strike="noStrike" kern="1200" cap="none" spc="0" normalizeH="0" baseline="0" noProof="0" dirty="0">
              <a:ln>
                <a:noFill/>
              </a:ln>
              <a:solidFill>
                <a:srgbClr val="990033"/>
              </a:solidFill>
              <a:effectLst/>
              <a:uLnTx/>
              <a:uFillTx/>
              <a:latin typeface="Arial Black" panose="020B0A04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a:extLst>
              <a:ext uri="{FF2B5EF4-FFF2-40B4-BE49-F238E27FC236}">
                <a16:creationId xmlns:a16="http://schemas.microsoft.com/office/drawing/2014/main" id="{CDEE84CC-8110-4761-1578-9B4FD554878A}"/>
              </a:ext>
            </a:extLst>
          </p:cNvPr>
          <p:cNvSpPr txBox="1"/>
          <p:nvPr/>
        </p:nvSpPr>
        <p:spPr>
          <a:xfrm>
            <a:off x="3423224" y="2036008"/>
            <a:ext cx="5511800" cy="861774"/>
          </a:xfrm>
          <a:prstGeom prst="rect">
            <a:avLst/>
          </a:prstGeom>
          <a:noFill/>
        </p:spPr>
        <p:txBody>
          <a:bodyPr wrap="square" rtlCol="0">
            <a:spAutoFit/>
          </a:bodyPr>
          <a:lstStyle/>
          <a:p>
            <a:r>
              <a:rPr lang="en-US" sz="5000" b="1" u="sng" dirty="0">
                <a:solidFill>
                  <a:srgbClr val="990033"/>
                </a:solidFill>
                <a:latin typeface="Arial Black" panose="020B0A04020102020204" pitchFamily="34" charset="0"/>
              </a:rPr>
              <a:t>HAS ARRIVED!</a:t>
            </a:r>
          </a:p>
        </p:txBody>
      </p:sp>
      <p:pic>
        <p:nvPicPr>
          <p:cNvPr id="2052" name="Picture 6">
            <a:extLst>
              <a:ext uri="{FF2B5EF4-FFF2-40B4-BE49-F238E27FC236}">
                <a16:creationId xmlns:a16="http://schemas.microsoft.com/office/drawing/2014/main" id="{92EE6E6B-87A4-72CF-E079-8000112AB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42555">
            <a:off x="1466850" y="2897782"/>
            <a:ext cx="21526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FC203502-125E-30AF-F67C-D5C1C64F0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5639">
            <a:off x="8794410" y="3216564"/>
            <a:ext cx="18669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198534"/>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Text&#10;&#10;Description automatically generated with medium confidence">
            <a:extLst>
              <a:ext uri="{FF2B5EF4-FFF2-40B4-BE49-F238E27FC236}">
                <a16:creationId xmlns:a16="http://schemas.microsoft.com/office/drawing/2014/main" id="{82AD817A-B570-7971-27DD-B972198A979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778619203"/>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76C0E-9679-636B-33E5-2FEB68CC57CF}"/>
              </a:ext>
            </a:extLst>
          </p:cNvPr>
          <p:cNvSpPr txBox="1"/>
          <p:nvPr/>
        </p:nvSpPr>
        <p:spPr>
          <a:xfrm>
            <a:off x="2927758" y="1786855"/>
            <a:ext cx="8816829" cy="4308872"/>
          </a:xfrm>
          <a:prstGeom prst="rect">
            <a:avLst/>
          </a:prstGeom>
          <a:noFill/>
        </p:spPr>
        <p:txBody>
          <a:bodyPr wrap="square">
            <a:spAutoFit/>
          </a:bodyPr>
          <a:lstStyle/>
          <a:p>
            <a:pPr marL="0" marR="0"/>
            <a:r>
              <a:rPr lang="en-CA" sz="1600" dirty="0">
                <a:effectLst/>
                <a:latin typeface="Calibri" panose="020F0502020204030204" pitchFamily="34" charset="0"/>
                <a:ea typeface="Calibri" panose="020F0502020204030204" pitchFamily="34" charset="0"/>
              </a:rPr>
              <a:t>All students are required to write the Literacy and Numeracy 10 Assessments for graduation.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CA" sz="1800" dirty="0">
                <a:solidFill>
                  <a:srgbClr val="6A6A6A"/>
                </a:solidFill>
                <a:effectLst/>
                <a:latin typeface="Verdana" panose="020B0604030504040204" pitchFamily="34" charset="0"/>
                <a:ea typeface="Times New Roman" panose="02020603050405020304" pitchFamily="18" charset="0"/>
                <a:cs typeface="Calibri" panose="020F0502020204030204" pitchFamily="34" charset="0"/>
              </a:rPr>
              <a:t> Students who currently enrolled in and of our English 10 or Math 10 classes for Semester 1 will be writing the corresponding assessment in January. </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CA" sz="1800" dirty="0">
                <a:solidFill>
                  <a:srgbClr val="6A6A6A"/>
                </a:solidFill>
                <a:effectLst/>
                <a:latin typeface="Verdana" panose="020B0604030504040204" pitchFamily="34" charset="0"/>
                <a:ea typeface="Times New Roman" panose="02020603050405020304" pitchFamily="18" charset="0"/>
                <a:cs typeface="Calibri" panose="020F0502020204030204" pitchFamily="34" charset="0"/>
              </a:rPr>
              <a:t>Students who are enrolled in a Math or English class in second semester will write in June.  </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CA" sz="1800" dirty="0">
                <a:solidFill>
                  <a:srgbClr val="6A6A6A"/>
                </a:solidFill>
                <a:effectLst/>
                <a:latin typeface="Verdana" panose="020B0604030504040204" pitchFamily="34" charset="0"/>
                <a:ea typeface="Times New Roman" panose="02020603050405020304" pitchFamily="18" charset="0"/>
                <a:cs typeface="Calibri" panose="020F0502020204030204" pitchFamily="34" charset="0"/>
              </a:rPr>
              <a:t>Students who have already completed their Math or English 10 will also write in June UNLESS they have already asked to write in January.   They are asked to email </a:t>
            </a:r>
            <a:r>
              <a:rPr lang="en-CA" sz="1800" dirty="0" err="1">
                <a:solidFill>
                  <a:srgbClr val="6A6A6A"/>
                </a:solidFill>
                <a:effectLst/>
                <a:latin typeface="Verdana" panose="020B0604030504040204" pitchFamily="34" charset="0"/>
                <a:ea typeface="Times New Roman" panose="02020603050405020304" pitchFamily="18" charset="0"/>
                <a:cs typeface="Calibri" panose="020F0502020204030204" pitchFamily="34" charset="0"/>
              </a:rPr>
              <a:t>Ms</a:t>
            </a:r>
            <a:r>
              <a:rPr lang="en-CA" sz="1800" dirty="0">
                <a:solidFill>
                  <a:srgbClr val="6A6A6A"/>
                </a:solidFill>
                <a:effectLst/>
                <a:latin typeface="Verdana" panose="020B0604030504040204" pitchFamily="34" charset="0"/>
                <a:ea typeface="Times New Roman" panose="02020603050405020304" pitchFamily="18" charset="0"/>
                <a:cs typeface="Calibri" panose="020F0502020204030204" pitchFamily="34" charset="0"/>
              </a:rPr>
              <a:t> Payne </a:t>
            </a:r>
            <a:r>
              <a:rPr lang="en-CA" sz="1800" u="sng" dirty="0">
                <a:solidFill>
                  <a:srgbClr val="6A6A6A"/>
                </a:solidFill>
                <a:effectLst/>
                <a:latin typeface="Verdana" panose="020B0604030504040204" pitchFamily="34" charset="0"/>
                <a:ea typeface="Times New Roman" panose="02020603050405020304" pitchFamily="18" charset="0"/>
                <a:cs typeface="Calibri" panose="020F0502020204030204" pitchFamily="34" charset="0"/>
                <a:hlinkClick r:id="rId2"/>
              </a:rPr>
              <a:t>jpayne@sd43.bc.ca</a:t>
            </a:r>
            <a:r>
              <a:rPr lang="en-CA" sz="1800" dirty="0">
                <a:solidFill>
                  <a:srgbClr val="6A6A6A"/>
                </a:solidFill>
                <a:effectLst/>
                <a:latin typeface="Verdana" panose="020B0604030504040204" pitchFamily="34" charset="0"/>
                <a:ea typeface="Times New Roman" panose="02020603050405020304" pitchFamily="18" charset="0"/>
                <a:cs typeface="Calibri" panose="020F0502020204030204" pitchFamily="34" charset="0"/>
              </a:rPr>
              <a:t> to register for the June session.</a:t>
            </a:r>
            <a:endParaRPr lang="en-US" sz="1800" dirty="0">
              <a:solidFill>
                <a:srgbClr val="6A6A6A"/>
              </a:solidFill>
              <a:effectLst/>
              <a:latin typeface="Verdana" panose="020B0604030504040204" pitchFamily="34" charset="0"/>
              <a:ea typeface="Calibri" panose="020F0502020204030204" pitchFamily="34" charset="0"/>
              <a:cs typeface="Calibri" panose="020F0502020204030204" pitchFamily="34" charset="0"/>
            </a:endParaRPr>
          </a:p>
          <a:p>
            <a:pPr marL="0" marR="0"/>
            <a:r>
              <a:rPr lang="en-CA" sz="1600" b="1" dirty="0">
                <a:effectLst/>
                <a:latin typeface="Calibri" panose="020F0502020204030204" pitchFamily="34" charset="0"/>
                <a:ea typeface="Calibri" panose="020F0502020204030204" pitchFamily="34" charset="0"/>
              </a:rPr>
              <a:t> All grade 10's are asked to check the lists posted outside the library on Thursday and Friday to check if they are on the list for the January assessment period.   If you believe you should be writing you MUST email </a:t>
            </a:r>
            <a:r>
              <a:rPr lang="en-CA" sz="1600" b="1" dirty="0" err="1">
                <a:effectLst/>
                <a:latin typeface="Calibri" panose="020F0502020204030204" pitchFamily="34" charset="0"/>
                <a:ea typeface="Calibri" panose="020F0502020204030204" pitchFamily="34" charset="0"/>
              </a:rPr>
              <a:t>Ms</a:t>
            </a:r>
            <a:r>
              <a:rPr lang="en-CA" sz="1600" b="1" dirty="0">
                <a:effectLst/>
                <a:latin typeface="Calibri" panose="020F0502020204030204" pitchFamily="34" charset="0"/>
                <a:ea typeface="Calibri" panose="020F0502020204030204" pitchFamily="34" charset="0"/>
              </a:rPr>
              <a:t> Payne on Friday.  </a:t>
            </a:r>
            <a:endParaRPr lang="en-US" sz="1600" dirty="0">
              <a:effectLst/>
              <a:latin typeface="Calibri" panose="020F0502020204030204" pitchFamily="34" charset="0"/>
              <a:ea typeface="Calibri" panose="020F0502020204030204" pitchFamily="34" charset="0"/>
            </a:endParaRPr>
          </a:p>
          <a:p>
            <a:pPr marL="0" marR="0"/>
            <a:r>
              <a:rPr lang="en-CA" sz="1600" dirty="0">
                <a:effectLst/>
                <a:latin typeface="Calibri" panose="020F0502020204030204" pitchFamily="34" charset="0"/>
                <a:ea typeface="Calibri" panose="020F0502020204030204" pitchFamily="34" charset="0"/>
              </a:rPr>
              <a:t>January 23 - Literacy 10 </a:t>
            </a:r>
            <a:endParaRPr lang="en-US" sz="1600" dirty="0">
              <a:effectLst/>
              <a:latin typeface="Calibri" panose="020F0502020204030204" pitchFamily="34" charset="0"/>
              <a:ea typeface="Calibri" panose="020F0502020204030204" pitchFamily="34" charset="0"/>
            </a:endParaRPr>
          </a:p>
          <a:p>
            <a:pPr marL="0" marR="0"/>
            <a:r>
              <a:rPr lang="en-CA" sz="1600" dirty="0">
                <a:effectLst/>
                <a:latin typeface="Calibri" panose="020F0502020204030204" pitchFamily="34" charset="0"/>
                <a:ea typeface="Calibri" panose="020F0502020204030204" pitchFamily="34" charset="0"/>
              </a:rPr>
              <a:t>January 25 - Numeracy 10</a:t>
            </a:r>
            <a:endParaRPr lang="en-US" sz="1600" dirty="0">
              <a:effectLst/>
              <a:latin typeface="Calibri" panose="020F0502020204030204" pitchFamily="34" charset="0"/>
              <a:ea typeface="Calibri" panose="020F0502020204030204" pitchFamily="34" charset="0"/>
            </a:endParaRPr>
          </a:p>
          <a:p>
            <a:pPr marL="0" marR="0"/>
            <a:r>
              <a:rPr lang="en-CA" sz="1600" dirty="0">
                <a:effectLst/>
                <a:latin typeface="Calibri" panose="020F0502020204030204" pitchFamily="34" charset="0"/>
                <a:ea typeface="Calibri" panose="020F0502020204030204" pitchFamily="34" charset="0"/>
              </a:rPr>
              <a:t>If you have any </a:t>
            </a:r>
            <a:r>
              <a:rPr lang="en-CA" sz="1600" dirty="0" err="1">
                <a:effectLst/>
                <a:latin typeface="Calibri" panose="020F0502020204030204" pitchFamily="34" charset="0"/>
                <a:ea typeface="Calibri" panose="020F0502020204030204" pitchFamily="34" charset="0"/>
              </a:rPr>
              <a:t>questiosn</a:t>
            </a:r>
            <a:r>
              <a:rPr lang="en-CA" sz="1600" dirty="0">
                <a:effectLst/>
                <a:latin typeface="Calibri" panose="020F0502020204030204" pitchFamily="34" charset="0"/>
                <a:ea typeface="Calibri" panose="020F0502020204030204" pitchFamily="34" charset="0"/>
              </a:rPr>
              <a:t> regarding the assessments, please contact </a:t>
            </a:r>
            <a:r>
              <a:rPr lang="en-CA" sz="1600" dirty="0" err="1">
                <a:effectLst/>
                <a:latin typeface="Calibri" panose="020F0502020204030204" pitchFamily="34" charset="0"/>
                <a:ea typeface="Calibri" panose="020F0502020204030204" pitchFamily="34" charset="0"/>
              </a:rPr>
              <a:t>Ms</a:t>
            </a:r>
            <a:r>
              <a:rPr lang="en-CA" sz="1600" dirty="0">
                <a:effectLst/>
                <a:latin typeface="Calibri" panose="020F0502020204030204" pitchFamily="34" charset="0"/>
                <a:ea typeface="Calibri" panose="020F0502020204030204" pitchFamily="34" charset="0"/>
              </a:rPr>
              <a:t> Payne. </a:t>
            </a:r>
            <a:endParaRPr lang="en-US" sz="16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98D080D9-7C0C-D4E8-B458-CC4037C1CEA9}"/>
              </a:ext>
            </a:extLst>
          </p:cNvPr>
          <p:cNvSpPr txBox="1"/>
          <p:nvPr/>
        </p:nvSpPr>
        <p:spPr>
          <a:xfrm>
            <a:off x="3649212" y="864066"/>
            <a:ext cx="7826928" cy="461665"/>
          </a:xfrm>
          <a:prstGeom prst="rect">
            <a:avLst/>
          </a:prstGeom>
          <a:noFill/>
        </p:spPr>
        <p:txBody>
          <a:bodyPr wrap="square" rtlCol="0">
            <a:spAutoFit/>
          </a:bodyPr>
          <a:lstStyle/>
          <a:p>
            <a:r>
              <a:rPr lang="en-US" sz="2400" dirty="0"/>
              <a:t>The Literacy and Numeracy 10 Assessments for Graduation</a:t>
            </a:r>
          </a:p>
        </p:txBody>
      </p:sp>
    </p:spTree>
    <p:extLst>
      <p:ext uri="{BB962C8B-B14F-4D97-AF65-F5344CB8AC3E}">
        <p14:creationId xmlns:p14="http://schemas.microsoft.com/office/powerpoint/2010/main" val="4159967117"/>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7AB34D49-6646-F33F-C4BB-E2568B932E0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5885449"/>
      </p:ext>
    </p:extLst>
  </p:cSld>
  <p:clrMapOvr>
    <a:masterClrMapping/>
  </p:clrMapOvr>
  <mc:AlternateContent xmlns:mc="http://schemas.openxmlformats.org/markup-compatibility/2006">
    <mc:Choice xmlns:p14="http://schemas.microsoft.com/office/powerpoint/2010/main" Requires="p14">
      <p:transition spd="slow" p14:dur="2000" advClick="0" advTm="8000">
        <p14:ferris dir="l"/>
      </p:transition>
    </mc:Choice>
    <mc:Fallback>
      <p:transition spd="slow" advClick="0" advTm="8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31" name="Rectangle 8">
            <a:extLst>
              <a:ext uri="{FF2B5EF4-FFF2-40B4-BE49-F238E27FC236}">
                <a16:creationId xmlns:a16="http://schemas.microsoft.com/office/drawing/2014/main" id="{F312BB96-8152-4380-9A88-1035C491D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0">
            <a:extLst>
              <a:ext uri="{FF2B5EF4-FFF2-40B4-BE49-F238E27FC236}">
                <a16:creationId xmlns:a16="http://schemas.microsoft.com/office/drawing/2014/main" id="{AECB995A-E5B4-4732-8007-6C87709D7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12" name="Freeform 6">
              <a:extLst>
                <a:ext uri="{FF2B5EF4-FFF2-40B4-BE49-F238E27FC236}">
                  <a16:creationId xmlns:a16="http://schemas.microsoft.com/office/drawing/2014/main" id="{9C5C1ECF-57E1-46CD-812C-05C10BE6F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3F993ABC-4240-4589-8AFB-028CA4ED4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25">
              <a:extLst>
                <a:ext uri="{FF2B5EF4-FFF2-40B4-BE49-F238E27FC236}">
                  <a16:creationId xmlns:a16="http://schemas.microsoft.com/office/drawing/2014/main" id="{34DEEDD8-B197-4B60-A4E5-A9296FE88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33" name="Freeform 26">
              <a:extLst>
                <a:ext uri="{FF2B5EF4-FFF2-40B4-BE49-F238E27FC236}">
                  <a16:creationId xmlns:a16="http://schemas.microsoft.com/office/drawing/2014/main" id="{4921ED5A-B381-42B2-9C22-C963CE9A0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27">
              <a:extLst>
                <a:ext uri="{FF2B5EF4-FFF2-40B4-BE49-F238E27FC236}">
                  <a16:creationId xmlns:a16="http://schemas.microsoft.com/office/drawing/2014/main" id="{DFECE03A-6F56-422E-9D60-FE9C6D470D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28">
              <a:extLst>
                <a:ext uri="{FF2B5EF4-FFF2-40B4-BE49-F238E27FC236}">
                  <a16:creationId xmlns:a16="http://schemas.microsoft.com/office/drawing/2014/main" id="{33872B75-979A-4E90-AD98-FAE35239B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6E00F05-D0F8-A943-0498-89F3B5F7C60C}"/>
              </a:ext>
            </a:extLst>
          </p:cNvPr>
          <p:cNvSpPr>
            <a:spLocks noGrp="1"/>
          </p:cNvSpPr>
          <p:nvPr>
            <p:ph type="ctrTitle"/>
          </p:nvPr>
        </p:nvSpPr>
        <p:spPr>
          <a:xfrm>
            <a:off x="5112300" y="648930"/>
            <a:ext cx="6390723" cy="1212527"/>
          </a:xfrm>
        </p:spPr>
        <p:txBody>
          <a:bodyPr>
            <a:normAutofit/>
          </a:bodyPr>
          <a:lstStyle/>
          <a:p>
            <a:pPr algn="l"/>
            <a:r>
              <a:rPr lang="en-US" dirty="0"/>
              <a:t>Fragrance Free</a:t>
            </a:r>
          </a:p>
        </p:txBody>
      </p:sp>
      <p:sp>
        <p:nvSpPr>
          <p:cNvPr id="3" name="Subtitle 2">
            <a:extLst>
              <a:ext uri="{FF2B5EF4-FFF2-40B4-BE49-F238E27FC236}">
                <a16:creationId xmlns:a16="http://schemas.microsoft.com/office/drawing/2014/main" id="{2F0876AB-DA41-EB0C-3260-F6FB2E5CA97A}"/>
              </a:ext>
            </a:extLst>
          </p:cNvPr>
          <p:cNvSpPr>
            <a:spLocks noGrp="1"/>
          </p:cNvSpPr>
          <p:nvPr>
            <p:ph type="subTitle" idx="1"/>
          </p:nvPr>
        </p:nvSpPr>
        <p:spPr>
          <a:xfrm>
            <a:off x="5112300" y="2336800"/>
            <a:ext cx="6303845" cy="3546475"/>
          </a:xfrm>
        </p:spPr>
        <p:txBody>
          <a:bodyPr>
            <a:normAutofit/>
          </a:bodyPr>
          <a:lstStyle/>
          <a:p>
            <a:pPr algn="l">
              <a:lnSpc>
                <a:spcPct val="90000"/>
              </a:lnSpc>
            </a:pPr>
            <a:r>
              <a:rPr lang="en-US" sz="2400" dirty="0"/>
              <a:t>Reminder to all that SD43 is Scent Aware, and as such the district is asking for cooperation towards a scent reduced environment. </a:t>
            </a:r>
          </a:p>
          <a:p>
            <a:pPr algn="l">
              <a:lnSpc>
                <a:spcPct val="90000"/>
              </a:lnSpc>
            </a:pPr>
            <a:endParaRPr lang="en-US" sz="2400" dirty="0"/>
          </a:p>
          <a:p>
            <a:pPr algn="l">
              <a:lnSpc>
                <a:spcPct val="90000"/>
              </a:lnSpc>
            </a:pPr>
            <a:r>
              <a:rPr lang="en-US" sz="2400" dirty="0"/>
              <a:t>All staff, students and visitors are strongly encouraged to avoid or reduce the use of fragranced products, and to replace them with unscented alternatives.</a:t>
            </a:r>
          </a:p>
        </p:txBody>
      </p:sp>
      <p:sp>
        <p:nvSpPr>
          <p:cNvPr id="34" name="Rounded Rectangle 16">
            <a:extLst>
              <a:ext uri="{FF2B5EF4-FFF2-40B4-BE49-F238E27FC236}">
                <a16:creationId xmlns:a16="http://schemas.microsoft.com/office/drawing/2014/main" id="{03F0917E-421A-4BCB-A614-5E33D8210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311EE4-B211-DCA6-76EB-B07AF708911A}"/>
              </a:ext>
            </a:extLst>
          </p:cNvPr>
          <p:cNvPicPr>
            <a:picLocks noChangeAspect="1"/>
          </p:cNvPicPr>
          <p:nvPr/>
        </p:nvPicPr>
        <p:blipFill>
          <a:blip r:embed="rId3"/>
          <a:stretch>
            <a:fillRect/>
          </a:stretch>
        </p:blipFill>
        <p:spPr>
          <a:xfrm>
            <a:off x="977551" y="1614524"/>
            <a:ext cx="3341190" cy="3341190"/>
          </a:xfrm>
          <a:prstGeom prst="rect">
            <a:avLst/>
          </a:prstGeom>
        </p:spPr>
      </p:pic>
    </p:spTree>
    <p:extLst>
      <p:ext uri="{BB962C8B-B14F-4D97-AF65-F5344CB8AC3E}">
        <p14:creationId xmlns:p14="http://schemas.microsoft.com/office/powerpoint/2010/main" val="558974018"/>
      </p:ext>
    </p:extLst>
  </p:cSld>
  <p:clrMapOvr>
    <a:masterClrMapping/>
  </p:clrMapOvr>
  <mc:AlternateContent xmlns:mc="http://schemas.openxmlformats.org/markup-compatibility/2006" xmlns:p14="http://schemas.microsoft.com/office/powerpoint/2010/main">
    <mc:Choice Requires="p14">
      <p:transition spd="slow" p14:dur="2000" advClick="0" advTm="8000">
        <p14:ferris dir="l"/>
      </p:transition>
    </mc:Choice>
    <mc:Fallback xmlns="">
      <p:transition spd="slow" advClick="0" advTm="8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ushVTI">
  <a:themeElements>
    <a:clrScheme name="AnalogousFromLightSeedRightStep">
      <a:dk1>
        <a:srgbClr val="000000"/>
      </a:dk1>
      <a:lt1>
        <a:srgbClr val="FFFFFF"/>
      </a:lt1>
      <a:dk2>
        <a:srgbClr val="412924"/>
      </a:dk2>
      <a:lt2>
        <a:srgbClr val="E2E7E8"/>
      </a:lt2>
      <a:accent1>
        <a:srgbClr val="DE8E7E"/>
      </a:accent1>
      <a:accent2>
        <a:srgbClr val="CF974B"/>
      </a:accent2>
      <a:accent3>
        <a:srgbClr val="A5A55E"/>
      </a:accent3>
      <a:accent4>
        <a:srgbClr val="88B050"/>
      </a:accent4>
      <a:accent5>
        <a:srgbClr val="6AB45A"/>
      </a:accent5>
      <a:accent6>
        <a:srgbClr val="52B66B"/>
      </a:accent6>
      <a:hlink>
        <a:srgbClr val="5A8B95"/>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bt sale" id="{A4652314-A499-1B49-901A-C0EE05F7BDC4}" vid="{58F4292B-3CAE-E746-ABED-3ABA8F0E71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72F303E23F0498479A555D0683BB7" ma:contentTypeVersion="2" ma:contentTypeDescription="Create a new document." ma:contentTypeScope="" ma:versionID="6a9f7200a3671cc9bc5a30f75f900ef4">
  <xsd:schema xmlns:xsd="http://www.w3.org/2001/XMLSchema" xmlns:xs="http://www.w3.org/2001/XMLSchema" xmlns:p="http://schemas.microsoft.com/office/2006/metadata/properties" xmlns:ns2="4974a229-6bfe-4c31-824b-255fd2336b12" targetNamespace="http://schemas.microsoft.com/office/2006/metadata/properties" ma:root="true" ma:fieldsID="b914ef6ebabfc9201750253f48720df1" ns2:_="">
    <xsd:import namespace="4974a229-6bfe-4c31-824b-255fd2336b1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74a229-6bfe-4c31-824b-255fd2336b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3FB1D0-FEFF-4493-880F-E223A1714D4A}">
  <ds:schemaRefs>
    <ds:schemaRef ds:uri="http://www.w3.org/XML/1998/namespace"/>
    <ds:schemaRef ds:uri="http://schemas.microsoft.com/office/2006/documentManagement/types"/>
    <ds:schemaRef ds:uri="http://purl.org/dc/elements/1.1/"/>
    <ds:schemaRef ds:uri="4974a229-6bfe-4c31-824b-255fd2336b12"/>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37ED099-DF0E-4BB3-9438-AD3503FEEFFD}">
  <ds:schemaRefs>
    <ds:schemaRef ds:uri="http://schemas.microsoft.com/sharepoint/v3/contenttype/forms"/>
  </ds:schemaRefs>
</ds:datastoreItem>
</file>

<file path=customXml/itemProps3.xml><?xml version="1.0" encoding="utf-8"?>
<ds:datastoreItem xmlns:ds="http://schemas.openxmlformats.org/officeDocument/2006/customXml" ds:itemID="{F6B245EB-BB56-4CD0-A3A9-74E41A239C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74a229-6bfe-4c31-824b-255fd2336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11659</TotalTime>
  <Words>895</Words>
  <Application>Microsoft Office PowerPoint</Application>
  <PresentationFormat>Widescreen</PresentationFormat>
  <Paragraphs>178</Paragraphs>
  <Slides>23</Slides>
  <Notes>10</Notes>
  <HiddenSlides>10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23</vt:i4>
      </vt:variant>
    </vt:vector>
  </HeadingPairs>
  <TitlesOfParts>
    <vt:vector size="44" baseType="lpstr">
      <vt:lpstr>Amasis MT Pro Black</vt:lpstr>
      <vt:lpstr>Arial</vt:lpstr>
      <vt:lpstr>Arial Black</vt:lpstr>
      <vt:lpstr>Bahnschrift Light SemiCondensed</vt:lpstr>
      <vt:lpstr>Bahnschrift SemiBold SemiConden</vt:lpstr>
      <vt:lpstr>Calibri</vt:lpstr>
      <vt:lpstr>Calibri Light</vt:lpstr>
      <vt:lpstr>Century Gothic</vt:lpstr>
      <vt:lpstr>Corbel</vt:lpstr>
      <vt:lpstr>Elephant</vt:lpstr>
      <vt:lpstr>Fira Sans</vt:lpstr>
      <vt:lpstr>Franklin Gothic Medium Cond</vt:lpstr>
      <vt:lpstr>Papyrus</vt:lpstr>
      <vt:lpstr>Segoe UI Symbol</vt:lpstr>
      <vt:lpstr>Symbol</vt:lpstr>
      <vt:lpstr>Times New Roman</vt:lpstr>
      <vt:lpstr>Verdana</vt:lpstr>
      <vt:lpstr>Parallax</vt:lpstr>
      <vt:lpstr>Office 主题</vt:lpstr>
      <vt:lpstr>BrushVTI</vt:lpstr>
      <vt:lpstr>Office Theme</vt:lpstr>
      <vt:lpstr>Heritage Woods Secondary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Fragrance Free</vt:lpstr>
      <vt:lpstr>KODIAK  Good Deeds</vt:lpstr>
      <vt:lpstr>STUDENT PARKING PASSES</vt:lpstr>
      <vt:lpstr>STUDENT PARKING PASSES</vt:lpstr>
      <vt:lpstr>PowerPoint Presentation</vt:lpstr>
      <vt:lpstr>PowerPoint Presentation</vt:lpstr>
      <vt:lpstr>PowerPoint Presentation</vt:lpstr>
      <vt:lpstr>HWSS LIBRARY</vt:lpstr>
      <vt:lpstr>PowerPoint Presentation</vt:lpstr>
      <vt:lpstr>PowerPoint Presentation</vt:lpstr>
      <vt:lpstr>PowerPoint Presentation</vt:lpstr>
      <vt:lpstr>PowerPoint Presentation</vt:lpstr>
      <vt:lpstr>Club Names &amp; Sponsor Teachers If you are interested in joining a club pls contact the sponsor teacher!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Woods Secondary</dc:title>
  <dc:creator>Rai, Manjit</dc:creator>
  <cp:lastModifiedBy>Riczu, Jody</cp:lastModifiedBy>
  <cp:revision>83</cp:revision>
  <cp:lastPrinted>2022-12-06T23:27:35Z</cp:lastPrinted>
  <dcterms:created xsi:type="dcterms:W3CDTF">2020-08-25T13:49:43Z</dcterms:created>
  <dcterms:modified xsi:type="dcterms:W3CDTF">2022-12-12T17:10:42Z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0x0101006D572F303E23F0498479A555D0683BB7</vt:lpwstr>
  </property>
</Properties>
</file>